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39" r:id="rId16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87D739D8-0C89-4947-9FED-81E73C9747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948DE8-87F1-4F25-89E2-BCBEBE3A9968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4BDBB-DAAD-41D7-80F3-E4A60C3282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565CD-C79D-4C1C-905F-EE844F1F4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75238-717F-46B6-8732-334756618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DDE4D-629C-4788-BB44-1C5FBE2DD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68E77-50C8-4C8E-B649-5B1A5792C7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4A4CB-817C-4E97-A069-A714DE1599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34A0D-72BC-432B-97F0-CEF44C2C0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87E32-686C-4A33-976F-AD2E7C683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E5FA9-221D-4721-AA11-01378FBE2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5330C-801C-4F92-9108-657078259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53E61-4D9B-4BDD-8E54-FA5851A1F4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B3A06F-5EAF-4155-9C3B-72429F7262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April 7,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Principal components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PCA has a closed-form solution, and results in a re-expression of the variables into linear combinations that are uncorrelated and account for maximum remaining variance.</a:t>
            </a:r>
          </a:p>
          <a:p>
            <a:r>
              <a:rPr lang="en-US"/>
              <a:t>Often used as a data reduction technique with collinear data sets.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analysis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Factor analysis is similar, but theorizes that communalities do not account for all observed variances.</a:t>
            </a:r>
          </a:p>
          <a:p>
            <a:r>
              <a:rPr lang="en-US"/>
              <a:t>Communalities are estimated.</a:t>
            </a:r>
          </a:p>
          <a:p>
            <a:r>
              <a:rPr lang="en-US"/>
              <a:t>No closed form solution exists. Rather, iterative estimation procedures are used (often maximum likelihood).</a:t>
            </a:r>
          </a:p>
          <a:p>
            <a:r>
              <a:rPr lang="en-US"/>
              <a:t>This estimation is often called “extraction”.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 rotation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Coordinate system is arbitrary.</a:t>
            </a:r>
          </a:p>
          <a:p>
            <a:r>
              <a:rPr lang="en-US"/>
              <a:t>Sometimes re-expressing it can aid interpretation.</a:t>
            </a:r>
          </a:p>
          <a:p>
            <a:r>
              <a:rPr lang="en-US"/>
              <a:t>Orthogonal and oblique rotation.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Determining the number of factors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Kaiser’s rule.</a:t>
            </a:r>
          </a:p>
          <a:p>
            <a:r>
              <a:rPr lang="en-US" dirty="0" err="1"/>
              <a:t>Scree</a:t>
            </a:r>
            <a:r>
              <a:rPr lang="en-US" dirty="0"/>
              <a:t> plots.</a:t>
            </a:r>
          </a:p>
          <a:p>
            <a:r>
              <a:rPr lang="en-US" dirty="0"/>
              <a:t>Colloquium </a:t>
            </a:r>
            <a:r>
              <a:rPr lang="en-US" dirty="0" smtClean="0"/>
              <a:t>last year.</a:t>
            </a:r>
            <a:endParaRPr lang="en-US" dirty="0"/>
          </a:p>
          <a:p>
            <a:r>
              <a:rPr lang="en-US" dirty="0"/>
              <a:t>Interpretability.</a:t>
            </a:r>
          </a:p>
          <a:p>
            <a:r>
              <a:rPr lang="en-US" dirty="0"/>
              <a:t>Model fit.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Conducting EFA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…in </a:t>
            </a:r>
            <a:r>
              <a:rPr lang="en-US" i="1"/>
              <a:t>SAS</a:t>
            </a:r>
            <a:r>
              <a:rPr lang="en-US"/>
              <a:t>.</a:t>
            </a:r>
          </a:p>
          <a:p>
            <a:r>
              <a:rPr lang="en-US"/>
              <a:t>…in M</a:t>
            </a:r>
            <a:r>
              <a:rPr lang="en-US" i="1"/>
              <a:t>plus.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Confirmatory factor analysis.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Plan for Today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 exploratory factor analysis.</a:t>
            </a:r>
          </a:p>
          <a:p>
            <a:r>
              <a:rPr lang="en-US"/>
              <a:t>Historical applications in psychology.</a:t>
            </a:r>
          </a:p>
          <a:p>
            <a:r>
              <a:rPr lang="en-US"/>
              <a:t>Basic concepts, extraction, rotation.</a:t>
            </a:r>
          </a:p>
          <a:p>
            <a:r>
              <a:rPr lang="en-US"/>
              <a:t>Determining number of factors.</a:t>
            </a:r>
            <a:endParaRPr lang="en-US" i="1"/>
          </a:p>
          <a:p>
            <a:r>
              <a:rPr lang="en-US"/>
              <a:t>EFA in </a:t>
            </a:r>
            <a:r>
              <a:rPr lang="en-US" i="1"/>
              <a:t>SAS.</a:t>
            </a:r>
            <a:endParaRPr lang="en-US"/>
          </a:p>
          <a:p>
            <a:r>
              <a:rPr lang="en-US"/>
              <a:t>EFA in M</a:t>
            </a:r>
            <a:r>
              <a:rPr lang="en-US" i="1"/>
              <a:t>plus.</a:t>
            </a:r>
            <a:endParaRPr lang="en-US"/>
          </a:p>
          <a:p>
            <a:pPr lvl="1"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Basic idea: internal (unobservable) attributes exist.</a:t>
            </a:r>
          </a:p>
          <a:p>
            <a:pPr>
              <a:lnSpc>
                <a:spcPct val="90000"/>
              </a:lnSpc>
            </a:pPr>
            <a:r>
              <a:rPr lang="en-US"/>
              <a:t>Because they are not observable, they are referred to as “latent” variables.</a:t>
            </a:r>
          </a:p>
          <a:p>
            <a:pPr>
              <a:lnSpc>
                <a:spcPct val="90000"/>
              </a:lnSpc>
            </a:pPr>
            <a:r>
              <a:rPr lang="en-US"/>
              <a:t>Such variables are not unique to social sciences. For example, magnetism and gravity are latent variables in physics.</a:t>
            </a:r>
          </a:p>
          <a:p>
            <a:pPr>
              <a:lnSpc>
                <a:spcPct val="90000"/>
              </a:lnSpc>
            </a:pPr>
            <a:r>
              <a:rPr lang="en-US"/>
              <a:t>In factor analysis, latent variables are called “factors.”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Factors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Factors may be divided into two types: </a:t>
            </a:r>
            <a:r>
              <a:rPr lang="en-US" i="1"/>
              <a:t>common</a:t>
            </a:r>
            <a:r>
              <a:rPr lang="en-US"/>
              <a:t> factors and </a:t>
            </a:r>
            <a:r>
              <a:rPr lang="en-US" i="1"/>
              <a:t>specific </a:t>
            </a:r>
            <a:r>
              <a:rPr lang="en-US"/>
              <a:t>factors.</a:t>
            </a:r>
          </a:p>
          <a:p>
            <a:pPr>
              <a:lnSpc>
                <a:spcPct val="90000"/>
              </a:lnSpc>
            </a:pPr>
            <a:r>
              <a:rPr lang="en-US"/>
              <a:t>Example: if we have a test involving addition, subtraction, multiplication and division, a common factor might be arithmetic ability.</a:t>
            </a:r>
          </a:p>
          <a:p>
            <a:pPr>
              <a:lnSpc>
                <a:spcPct val="90000"/>
              </a:lnSpc>
            </a:pPr>
            <a:r>
              <a:rPr lang="en-US"/>
              <a:t>If we limit our attention to just addition operations, arithmetic ability would become a specific factor for addition skill.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and specific factors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part of behavior on an item or scale that is systematic is determined by common and specific factors.</a:t>
            </a:r>
          </a:p>
          <a:p>
            <a:r>
              <a:rPr lang="en-US" dirty="0"/>
              <a:t>In addition, error of measurement affects scores on items or scales.</a:t>
            </a:r>
          </a:p>
          <a:p>
            <a:r>
              <a:rPr lang="en-US" dirty="0"/>
              <a:t>“Unique” behavior is the sum of specific factors and errors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Variance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as performance can be broken down into the effects of common factors and unique effects…</a:t>
            </a:r>
          </a:p>
          <a:p>
            <a:r>
              <a:rPr lang="en-US" dirty="0"/>
              <a:t>…so can variance be divided </a:t>
            </a:r>
            <a:r>
              <a:rPr lang="en-US" dirty="0" smtClean="0"/>
              <a:t>into </a:t>
            </a:r>
            <a:r>
              <a:rPr lang="en-US" dirty="0"/>
              <a:t>variance due to common factors (“communalities”) and variance due to specific factors and errors (“</a:t>
            </a:r>
            <a:r>
              <a:rPr lang="en-US" dirty="0" err="1"/>
              <a:t>uniquenesses</a:t>
            </a:r>
            <a:r>
              <a:rPr lang="en-US" dirty="0"/>
              <a:t>”).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Correlations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factor analytic theory, correlations between observed variables are due entirely to common factors.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Historical applications in psychology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major theories in psychology have their origins in factor analysis.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Intelligence</a:t>
            </a:r>
          </a:p>
          <a:p>
            <a:pPr lvl="1"/>
            <a:r>
              <a:rPr lang="en-US"/>
              <a:t>The MMPI</a:t>
            </a:r>
          </a:p>
          <a:p>
            <a:pPr lvl="1"/>
            <a:r>
              <a:rPr lang="en-US"/>
              <a:t>The Big Five model of personality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concepts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Principal components analysis is similar to factor analysis, but all variability is communality.</a:t>
            </a:r>
          </a:p>
          <a:p>
            <a:r>
              <a:rPr lang="en-US"/>
              <a:t>Principal components analysis uses eigen analysis (or a related approach known as the singular value decomposition) to transform the coordinate system underlying a correlation matrix.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3552</TotalTime>
  <Words>488</Words>
  <Application>Microsoft Office PowerPoint</Application>
  <PresentationFormat>On-screen Show (4:3)</PresentationFormat>
  <Paragraphs>64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Psychology 202b Advanced Psychological Statistics, II</vt:lpstr>
      <vt:lpstr>The Plan for Today</vt:lpstr>
      <vt:lpstr>Introduction</vt:lpstr>
      <vt:lpstr>Factors</vt:lpstr>
      <vt:lpstr>Common and specific factors</vt:lpstr>
      <vt:lpstr>Variance</vt:lpstr>
      <vt:lpstr>Correlations</vt:lpstr>
      <vt:lpstr>Historical applications in psychology</vt:lpstr>
      <vt:lpstr>Basic concepts</vt:lpstr>
      <vt:lpstr>Principal components</vt:lpstr>
      <vt:lpstr>Factor analysis</vt:lpstr>
      <vt:lpstr>Factor rotation</vt:lpstr>
      <vt:lpstr>Determining the number of factors</vt:lpstr>
      <vt:lpstr>Conducting EFA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52</cp:revision>
  <dcterms:created xsi:type="dcterms:W3CDTF">2007-01-07T21:57:11Z</dcterms:created>
  <dcterms:modified xsi:type="dcterms:W3CDTF">2011-04-07T18:54:15Z</dcterms:modified>
</cp:coreProperties>
</file>