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0" r:id="rId3"/>
    <p:sldId id="342" r:id="rId4"/>
    <p:sldId id="346" r:id="rId5"/>
    <p:sldId id="344" r:id="rId6"/>
    <p:sldId id="345" r:id="rId7"/>
    <p:sldId id="339" r:id="rId8"/>
  </p:sldIdLst>
  <p:sldSz cx="9144000" cy="6858000" type="screen4x3"/>
  <p:notesSz cx="7077075" cy="9385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1320" y="-7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438" y="0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59288"/>
            <a:ext cx="5661025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438" y="8913813"/>
            <a:ext cx="306705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2" tIns="47101" rIns="94202" bIns="47101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D8F49D8C-A8C0-491F-8F61-5CF2F27D007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A62206-E275-4E0E-8756-E0AD1C18137F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59CE8-42E8-400F-995C-C558F195B1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5AFE1-CA8E-41E4-8962-29E3762114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2C356-241C-4158-9F03-DCCBDF2103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086FE6-CFF7-4BD6-8EDB-79DD603ADF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9207E-F4DF-4EDC-BA81-9BA97218E1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AE100-A3A8-40EC-830F-16F107FC9A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839EC-2DE3-4589-B232-CC0E780A4C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6DF0C-DB0A-427C-8B96-0EDE6C1235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DCD3F4-2312-47C6-9113-E417F3BBB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E36A54-98E1-4D44-8711-7541C16BD7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B704D-D34A-434B-A053-DA4CD8643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4FB322-8255-4A6B-B9C8-B4B99AB620D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March </a:t>
            </a:r>
            <a:r>
              <a:rPr lang="en-US" dirty="0" smtClean="0"/>
              <a:t>31</a:t>
            </a:r>
            <a:r>
              <a:rPr lang="en-US" dirty="0" smtClean="0"/>
              <a:t>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 Analysis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Path </a:t>
            </a:r>
            <a:r>
              <a:rPr lang="en-US" dirty="0"/>
              <a:t>analysis:</a:t>
            </a:r>
          </a:p>
          <a:p>
            <a:pPr lvl="1"/>
            <a:r>
              <a:rPr lang="en-US" dirty="0"/>
              <a:t>Fundamental theorem</a:t>
            </a:r>
          </a:p>
          <a:p>
            <a:pPr lvl="1"/>
            <a:r>
              <a:rPr lang="en-US" dirty="0" smtClean="0"/>
              <a:t>Vocabulary review</a:t>
            </a:r>
            <a:endParaRPr lang="en-US" dirty="0"/>
          </a:p>
          <a:p>
            <a:pPr lvl="1"/>
            <a:r>
              <a:rPr lang="en-US" dirty="0"/>
              <a:t>Examples</a:t>
            </a:r>
          </a:p>
          <a:p>
            <a:pPr lvl="1">
              <a:buFontTx/>
              <a:buNone/>
            </a:pPr>
            <a:endParaRPr lang="en-US" dirty="0"/>
          </a:p>
          <a:p>
            <a:pPr>
              <a:buFontTx/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 Analysis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fundamental theorem: “The correlation between two variables </a:t>
            </a:r>
            <a:r>
              <a:rPr lang="en-US" i="1"/>
              <a:t>X</a:t>
            </a:r>
            <a:r>
              <a:rPr lang="en-US"/>
              <a:t> and </a:t>
            </a:r>
            <a:r>
              <a:rPr lang="en-US" i="1"/>
              <a:t>Z </a:t>
            </a:r>
            <a:r>
              <a:rPr lang="en-US"/>
              <a:t>is equal to the sum of the product of all paths from each possible tracing between </a:t>
            </a:r>
            <a:r>
              <a:rPr lang="en-US" i="1"/>
              <a:t>X</a:t>
            </a:r>
            <a:r>
              <a:rPr lang="en-US"/>
              <a:t> and </a:t>
            </a:r>
            <a:r>
              <a:rPr lang="en-US" i="1"/>
              <a:t>Z</a:t>
            </a:r>
            <a:r>
              <a:rPr lang="en-US"/>
              <a:t>. The tracings include all possible routes between </a:t>
            </a:r>
            <a:r>
              <a:rPr lang="en-US" i="1"/>
              <a:t>X</a:t>
            </a:r>
            <a:r>
              <a:rPr lang="en-US"/>
              <a:t> and </a:t>
            </a:r>
            <a:r>
              <a:rPr lang="en-US" i="1"/>
              <a:t>Z</a:t>
            </a:r>
            <a:r>
              <a:rPr lang="en-US"/>
              <a:t>, with the exceptions that (1) the same variable is not entered twice per tracing and (2) a variable is not both entered and exited through an arrowhead.” (Keith, p. 215)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 Analysis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More generally, the same idea works when coefficients are unstandardized (in which case, the total path is no longer a correlation).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Vocabulary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Exogenous variables are variables that only have paths leading away from them.</a:t>
            </a:r>
          </a:p>
          <a:p>
            <a:pPr>
              <a:lnSpc>
                <a:spcPct val="90000"/>
              </a:lnSpc>
            </a:pPr>
            <a:r>
              <a:rPr lang="en-US"/>
              <a:t>Endogenous variables also have paths leading into them.</a:t>
            </a:r>
          </a:p>
          <a:p>
            <a:pPr>
              <a:lnSpc>
                <a:spcPct val="90000"/>
              </a:lnSpc>
            </a:pPr>
            <a:r>
              <a:rPr lang="en-US"/>
              <a:t>Recursive models have no paths with bidirectional flow.</a:t>
            </a:r>
          </a:p>
          <a:p>
            <a:pPr>
              <a:lnSpc>
                <a:spcPct val="90000"/>
              </a:lnSpc>
            </a:pPr>
            <a:r>
              <a:rPr lang="en-US"/>
              <a:t>A saturated recursive model is one in which all possible recursive paths are present.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saturated recursive model.</a:t>
            </a:r>
          </a:p>
          <a:p>
            <a:r>
              <a:rPr lang="en-US"/>
              <a:t>A nonsaturated recursive model.</a:t>
            </a:r>
          </a:p>
          <a:p>
            <a:r>
              <a:rPr lang="en-US"/>
              <a:t>The idea of overidentification and the problem of model fit.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</a:t>
            </a:r>
            <a:r>
              <a:rPr lang="en-US" smtClean="0"/>
              <a:t>aking </a:t>
            </a:r>
            <a:r>
              <a:rPr lang="en-US" dirty="0" smtClean="0"/>
              <a:t>things easier with SEM.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3480</TotalTime>
  <Words>207</Words>
  <Application>Microsoft Office PowerPoint</Application>
  <PresentationFormat>On-screen Show (4:3)</PresentationFormat>
  <Paragraphs>27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Psychology 202b Advanced Psychological Statistics, II</vt:lpstr>
      <vt:lpstr>Path Analysis</vt:lpstr>
      <vt:lpstr>Path Analysis</vt:lpstr>
      <vt:lpstr>Path Analysis</vt:lpstr>
      <vt:lpstr>Some Vocabulary</vt:lpstr>
      <vt:lpstr>Examples</vt:lpstr>
      <vt:lpstr>Next time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49</cp:revision>
  <dcterms:created xsi:type="dcterms:W3CDTF">2007-01-07T21:57:11Z</dcterms:created>
  <dcterms:modified xsi:type="dcterms:W3CDTF">2011-03-31T21:14:39Z</dcterms:modified>
</cp:coreProperties>
</file>