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0" r:id="rId3"/>
    <p:sldId id="341" r:id="rId4"/>
    <p:sldId id="347" r:id="rId5"/>
    <p:sldId id="348" r:id="rId6"/>
    <p:sldId id="349" r:id="rId7"/>
    <p:sldId id="350" r:id="rId8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768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E344E34C-985D-442F-BD65-9D11AA8AAB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435E48-38F0-4033-9B18-4E814EC5B133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AFEAB-9723-4E0C-88B8-1F29762E48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3BAF9-7FFB-4176-BC9D-A11E8B5DFA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C34C8-FE74-4CA3-83A5-B0023A0D88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BA84C6A-D221-476A-86C8-38C7320F01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36472-C2E7-4A8C-BDD7-3F13482B88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2ED9D-614E-435E-B811-6D4DC5F261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9D44D-8273-4F19-A216-1DAA2FEC0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AA3E7-2B71-40B2-889C-885C5963FA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28AC0-C652-466E-A580-6E86C3E72F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049D7-F390-40B3-9923-DDECC0B08E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9CABA-BECA-4881-B772-7E88B55B55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FCEAC-CAEA-41A5-97DF-1C83A3502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F9E194-9641-4D26-B5FF-E934D309C4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 dirty="0"/>
              <a:t>Psychology 202b</a:t>
            </a:r>
            <a:br>
              <a:rPr lang="en-US" sz="4000" dirty="0"/>
            </a:br>
            <a:r>
              <a:rPr lang="en-US" sz="4000" dirty="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March </a:t>
            </a:r>
            <a:r>
              <a:rPr lang="en-US" dirty="0" smtClean="0"/>
              <a:t>8</a:t>
            </a:r>
            <a:r>
              <a:rPr lang="en-US" dirty="0" smtClean="0"/>
              <a:t>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power </a:t>
            </a:r>
            <a:r>
              <a:rPr lang="en-US" dirty="0"/>
              <a:t>analysis for regression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Continuous interactions.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analysis for regression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Last time, we focused on required </a:t>
            </a:r>
            <a:r>
              <a:rPr lang="en-US" i="1" dirty="0" smtClean="0"/>
              <a:t>N.</a:t>
            </a:r>
            <a:endParaRPr lang="en-US" dirty="0" smtClean="0"/>
          </a:p>
          <a:p>
            <a:r>
              <a:rPr lang="en-US" dirty="0" smtClean="0"/>
              <a:t>“Post hoc” power analysis.</a:t>
            </a:r>
          </a:p>
          <a:p>
            <a:r>
              <a:rPr lang="en-US" dirty="0" smtClean="0"/>
              <a:t>Minimum detectable effect size.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of effect sizes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2667000" y="1830388"/>
          <a:ext cx="3808413" cy="4064000"/>
        </p:xfrm>
        <a:graphic>
          <a:graphicData uri="http://schemas.openxmlformats.org/presentationml/2006/ole">
            <p:oleObj spid="_x0000_s334850" name="Equation" r:id="rId3" imgW="1511280" imgH="1612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code and interpret continuous interactions.</a:t>
            </a:r>
          </a:p>
          <a:p>
            <a:r>
              <a:rPr lang="en-US" dirty="0" smtClean="0"/>
              <a:t>The importance of centering.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for understanding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+- one standard deviation.</a:t>
            </a:r>
          </a:p>
          <a:p>
            <a:r>
              <a:rPr lang="en-US" dirty="0" smtClean="0"/>
              <a:t>Using categorical representations.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for the midterm exam.</a:t>
            </a:r>
          </a:p>
          <a:p>
            <a:r>
              <a:rPr lang="en-US" dirty="0" smtClean="0"/>
              <a:t>A study guide will be posted tonight.</a:t>
            </a:r>
          </a:p>
          <a:p>
            <a:r>
              <a:rPr lang="en-US" dirty="0" smtClean="0"/>
              <a:t>Come armed with questions.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3631</TotalTime>
  <Words>95</Words>
  <Application>Microsoft Office PowerPoint</Application>
  <PresentationFormat>On-screen Show (4:3)</PresentationFormat>
  <Paragraphs>24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Default Design</vt:lpstr>
      <vt:lpstr>Microsoft Equation 3.0</vt:lpstr>
      <vt:lpstr>Psychology 202b Advanced Psychological Statistics, II</vt:lpstr>
      <vt:lpstr>Overview</vt:lpstr>
      <vt:lpstr>Power analysis for regression</vt:lpstr>
      <vt:lpstr>Algebra of effect sizes</vt:lpstr>
      <vt:lpstr>Continuous interactions</vt:lpstr>
      <vt:lpstr>Devices for understanding interactions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49</cp:revision>
  <dcterms:created xsi:type="dcterms:W3CDTF">2007-01-07T21:57:11Z</dcterms:created>
  <dcterms:modified xsi:type="dcterms:W3CDTF">2011-03-08T21:13:19Z</dcterms:modified>
</cp:coreProperties>
</file>