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0" r:id="rId3"/>
    <p:sldId id="316" r:id="rId4"/>
    <p:sldId id="304" r:id="rId5"/>
    <p:sldId id="305" r:id="rId6"/>
    <p:sldId id="306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2670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CBBCA210-8DBE-4BA2-9D79-19F03596821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7B3C79-5CCB-4843-B291-F8AAA7779BC9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0ACDB-AAC4-4E1C-A599-E84E5E897A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57909-265D-456F-BEA4-6AA8E72A5D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FD2B65-27E4-46EF-8FC0-FD0A08159F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B5D5C1E-3A86-47A6-86AD-B4B54C95A3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8BB9CD-6667-431F-B6B2-3A96504257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E922A-2581-4E28-BB4D-BB0051A44C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B0505-CA89-4370-BE5C-B4B69170BB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05156-E869-4BAA-B852-D992B63E3C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0135E-A8FF-4237-BAE1-38DAA98632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E4E6A-C207-424D-B77C-F67633DB61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432EE-85E1-422E-9F64-DB2164DE2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AB8E-DA86-4FD8-896C-83B4AFFB0F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69D633-15BA-4125-BF51-7EA4D1D8B2E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February </a:t>
            </a:r>
            <a:r>
              <a:rPr lang="en-US" dirty="0" smtClean="0"/>
              <a:t>10, 2011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Confidence Intervals for regression parameters</a:t>
            </a:r>
          </a:p>
          <a:p>
            <a:r>
              <a:rPr lang="en-US" dirty="0" smtClean="0"/>
              <a:t>Confidence </a:t>
            </a:r>
            <a:r>
              <a:rPr lang="en-US" dirty="0"/>
              <a:t>intervals for the conditional mean</a:t>
            </a:r>
          </a:p>
          <a:p>
            <a:pPr lvl="1"/>
            <a:r>
              <a:rPr lang="en-US" dirty="0"/>
              <a:t>Variance of a linear combination</a:t>
            </a:r>
          </a:p>
          <a:p>
            <a:pPr lvl="1"/>
            <a:r>
              <a:rPr lang="en-US" dirty="0"/>
              <a:t>Application to conditional mean</a:t>
            </a:r>
          </a:p>
          <a:p>
            <a:r>
              <a:rPr lang="en-US" dirty="0"/>
              <a:t>Confidence intervals for individual prediction</a:t>
            </a:r>
          </a:p>
          <a:p>
            <a:r>
              <a:rPr lang="en-US" dirty="0"/>
              <a:t>Transformations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Confidence intervals for regression parameters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/>
              <a:t>General form:</a:t>
            </a:r>
          </a:p>
          <a:p>
            <a:pPr>
              <a:buFontTx/>
              <a:buNone/>
            </a:pPr>
            <a:endParaRPr lang="en-US" sz="2800"/>
          </a:p>
          <a:p>
            <a:endParaRPr lang="en-US" sz="2800"/>
          </a:p>
          <a:p>
            <a:r>
              <a:rPr lang="en-US" sz="2800"/>
              <a:t>Interpretation</a:t>
            </a:r>
          </a:p>
          <a:p>
            <a:r>
              <a:rPr lang="en-US" sz="2800"/>
              <a:t>Illustration in </a:t>
            </a:r>
            <a:r>
              <a:rPr lang="en-US" sz="2800" i="1"/>
              <a:t>R</a:t>
            </a:r>
            <a:endParaRPr lang="en-US" sz="2800"/>
          </a:p>
        </p:txBody>
      </p:sp>
      <p:graphicFrame>
        <p:nvGraphicFramePr>
          <p:cNvPr id="262148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752600" y="2209800"/>
          <a:ext cx="5167313" cy="768350"/>
        </p:xfrm>
        <a:graphic>
          <a:graphicData uri="http://schemas.openxmlformats.org/presentationml/2006/ole">
            <p:oleObj spid="_x0000_s283650" name="Equation" r:id="rId3" imgW="187956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Confidence intervals for the conditional mean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sz="2800"/>
              <a:t>Realize that the estimated conditional mean is a linear combination of the estimated regression coefficients.</a:t>
            </a:r>
          </a:p>
          <a:p>
            <a:r>
              <a:rPr lang="en-US" sz="2800"/>
              <a:t>Variance of a linear combination of two elements: </a:t>
            </a:r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26419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935038" y="3810000"/>
          <a:ext cx="7426325" cy="860425"/>
        </p:xfrm>
        <a:graphic>
          <a:graphicData uri="http://schemas.openxmlformats.org/presentationml/2006/ole">
            <p:oleObj spid="_x0000_s264196" name="Equation" r:id="rId3" imgW="20826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Variance of linear combinations (cont.)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More generally,</a:t>
            </a:r>
          </a:p>
          <a:p>
            <a:endParaRPr lang="en-US" sz="2800"/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26624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381000" y="2590800"/>
          <a:ext cx="8534400" cy="1296988"/>
        </p:xfrm>
        <a:graphic>
          <a:graphicData uri="http://schemas.openxmlformats.org/presentationml/2006/ole">
            <p:oleObj spid="_x0000_s266244" name="Equation" r:id="rId3" imgW="292068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But what about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the conditional </a:t>
            </a:r>
            <a:r>
              <a:rPr lang="en-US" sz="4000" dirty="0"/>
              <a:t>mean?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with Grades data.</a:t>
            </a:r>
          </a:p>
          <a:p>
            <a:r>
              <a:rPr lang="en-US" dirty="0"/>
              <a:t>Standard errors and intervals in </a:t>
            </a:r>
            <a:r>
              <a:rPr lang="en-US" i="1" dirty="0"/>
              <a:t>SAS</a:t>
            </a:r>
            <a:r>
              <a:rPr lang="en-US" dirty="0"/>
              <a:t>.</a:t>
            </a:r>
          </a:p>
          <a:p>
            <a:r>
              <a:rPr lang="en-US" dirty="0"/>
              <a:t>Error bars in </a:t>
            </a:r>
            <a:r>
              <a:rPr lang="en-US" i="1" dirty="0"/>
              <a:t>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2763</TotalTime>
  <Words>106</Words>
  <Application>Microsoft Office PowerPoint</Application>
  <PresentationFormat>On-screen Show (4:3)</PresentationFormat>
  <Paragraphs>27</Paragraphs>
  <Slides>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Default Design</vt:lpstr>
      <vt:lpstr>Equation</vt:lpstr>
      <vt:lpstr>Psychology 202b Advanced Psychological Statistics, II</vt:lpstr>
      <vt:lpstr>Overview</vt:lpstr>
      <vt:lpstr>Confidence intervals for regression parameters</vt:lpstr>
      <vt:lpstr>Confidence intervals for the conditional mean</vt:lpstr>
      <vt:lpstr>Variance of linear combinations (cont.)</vt:lpstr>
      <vt:lpstr>But what about  the conditional mean?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41</cp:revision>
  <dcterms:created xsi:type="dcterms:W3CDTF">2007-01-07T21:57:11Z</dcterms:created>
  <dcterms:modified xsi:type="dcterms:W3CDTF">2011-02-15T01:13:25Z</dcterms:modified>
</cp:coreProperties>
</file>