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0" r:id="rId3"/>
    <p:sldId id="281" r:id="rId4"/>
    <p:sldId id="282" r:id="rId5"/>
    <p:sldId id="283" r:id="rId6"/>
    <p:sldId id="290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2" autoAdjust="0"/>
  </p:normalViewPr>
  <p:slideViewPr>
    <p:cSldViewPr>
      <p:cViewPr>
        <p:scale>
          <a:sx n="75" d="100"/>
          <a:sy n="75" d="100"/>
        </p:scale>
        <p:origin x="-768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fld id="{796E0AFB-043F-4367-968B-E930CD7127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74A4FC-84AA-419F-814C-79287EB05C9A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16B69-7F92-453B-A043-1E2DE0C19C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332D-A1A2-442C-A952-57814513CA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3BF10-5631-4050-AB81-F2B8F85BC7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3937D-7142-4149-B133-6ACFFA58C7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225B4-4CAF-4E93-8A17-AA7AA9C80C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F7061-98FD-482F-9576-911DC44478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6CC86D-D389-4E8E-A2A6-62315108B2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BE43AA-804B-4A28-B3E2-8E858B4261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B44E1-B04F-467F-B7A9-31FADE8CA7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14EDF-0A2F-4056-BE09-2604AABA00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E9628-68BF-474E-AF0E-9CDF90B914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F27798B-5351-4971-A138-6DEA43CE86A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longman.com/keith1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 sz="4000"/>
              <a:t>Psychology 202b</a:t>
            </a:r>
            <a:br>
              <a:rPr lang="en-US" sz="4000"/>
            </a:br>
            <a:r>
              <a:rPr lang="en-US" sz="4000"/>
              <a:t>Advanced Psychological Statistics, II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January 27,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efficiency of matrix algebra</a:t>
            </a:r>
          </a:p>
          <a:p>
            <a:r>
              <a:rPr lang="en-US" dirty="0" smtClean="0"/>
              <a:t>Simple </a:t>
            </a:r>
            <a:r>
              <a:rPr lang="en-US" dirty="0"/>
              <a:t>linear regression</a:t>
            </a:r>
          </a:p>
          <a:p>
            <a:r>
              <a:rPr lang="en-US" dirty="0"/>
              <a:t>Basic concepts</a:t>
            </a:r>
          </a:p>
          <a:p>
            <a:r>
              <a:rPr lang="en-US" dirty="0"/>
              <a:t>Review of graphics for regression</a:t>
            </a:r>
          </a:p>
          <a:p>
            <a:r>
              <a:rPr lang="en-US" dirty="0" smtClean="0"/>
              <a:t>Simulating </a:t>
            </a:r>
            <a:r>
              <a:rPr lang="en-US" dirty="0"/>
              <a:t>linear regression data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linear regression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book’s example in SAS (</a:t>
            </a:r>
            <a:r>
              <a:rPr lang="en-US">
                <a:hlinkClick r:id="rId2"/>
              </a:rPr>
              <a:t>http://www.ablongman.com/keith1e</a:t>
            </a:r>
            <a:r>
              <a:rPr lang="en-US"/>
              <a:t>)</a:t>
            </a:r>
          </a:p>
          <a:p>
            <a:r>
              <a:rPr lang="en-US"/>
              <a:t>What very important step did the book skip?</a:t>
            </a:r>
          </a:p>
          <a:p>
            <a:r>
              <a:rPr lang="en-US"/>
              <a:t>We’ll take a look at ways to perform graphics in a moment, but first…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concepts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Your book talks about prediction and explanation</a:t>
            </a:r>
          </a:p>
          <a:p>
            <a:r>
              <a:rPr lang="en-US"/>
              <a:t>Regression as a model for conditional mean</a:t>
            </a:r>
          </a:p>
          <a:p>
            <a:r>
              <a:rPr lang="en-US"/>
              <a:t>Breaking models into the part that we care about and the part that we don’t.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Review of graphics for regression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/>
              <a:t>proc gplot </a:t>
            </a:r>
            <a:r>
              <a:rPr lang="en-US"/>
              <a:t>in </a:t>
            </a:r>
            <a:r>
              <a:rPr lang="en-US" i="1"/>
              <a:t>SAS.</a:t>
            </a:r>
          </a:p>
          <a:p>
            <a:r>
              <a:rPr lang="en-US"/>
              <a:t>It is easier to control graphics in </a:t>
            </a:r>
            <a:r>
              <a:rPr lang="en-US" i="1"/>
              <a:t>R</a:t>
            </a:r>
            <a:r>
              <a:rPr lang="en-US"/>
              <a:t>.</a:t>
            </a:r>
          </a:p>
          <a:p>
            <a:r>
              <a:rPr lang="en-US"/>
              <a:t>Overview of the scatterplot in </a:t>
            </a:r>
            <a:r>
              <a:rPr lang="en-US" i="1"/>
              <a:t>R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Simulating linear regression data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Illustration in </a:t>
            </a:r>
            <a:r>
              <a:rPr lang="en-US" i="1"/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2533</TotalTime>
  <Words>131</Words>
  <Application>Microsoft Office PowerPoint</Application>
  <PresentationFormat>On-screen Show (4:3)</PresentationFormat>
  <Paragraphs>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Psychology 202b Advanced Psychological Statistics, II</vt:lpstr>
      <vt:lpstr>Overview</vt:lpstr>
      <vt:lpstr>Simple linear regression</vt:lpstr>
      <vt:lpstr>Basic concepts</vt:lpstr>
      <vt:lpstr>Review of graphics for regression</vt:lpstr>
      <vt:lpstr>Simulating linear regression data</vt:lpstr>
    </vt:vector>
  </TitlesOfParts>
  <Company>UC Santa Cruz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 Jack L. Vevea</cp:lastModifiedBy>
  <cp:revision>31</cp:revision>
  <dcterms:created xsi:type="dcterms:W3CDTF">2007-01-07T21:57:11Z</dcterms:created>
  <dcterms:modified xsi:type="dcterms:W3CDTF">2011-01-27T21:10:21Z</dcterms:modified>
</cp:coreProperties>
</file>