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302" r:id="rId3"/>
    <p:sldId id="356" r:id="rId4"/>
    <p:sldId id="358" r:id="rId5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12" autoAdjust="0"/>
  </p:normalViewPr>
  <p:slideViewPr>
    <p:cSldViewPr>
      <p:cViewPr varScale="1">
        <p:scale>
          <a:sx n="74" d="100"/>
          <a:sy n="74" d="100"/>
        </p:scale>
        <p:origin x="901" y="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9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A72C0B27-FF84-4D1C-8792-94C55F6CA8B7}" type="datetimeFigureOut">
              <a:rPr lang="en-US" smtClean="0"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9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1CB7B19C-757A-4ECC-819A-6FA5028A13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4175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939" y="0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542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42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041" y="4415790"/>
            <a:ext cx="560832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42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939" y="8829967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0AA0B7B-CFE5-4F13-8485-0029C33BD0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32915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9326AA-1F67-435A-8FA3-560DBA7DB2BE}" type="slidenum">
              <a:rPr lang="en-US"/>
              <a:pPr/>
              <a:t>1</a:t>
            </a:fld>
            <a:endParaRPr lang="en-US"/>
          </a:p>
        </p:txBody>
      </p:sp>
      <p:sp>
        <p:nvSpPr>
          <p:cNvPr id="55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8653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2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1425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3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1398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73789CA-B679-41AB-A471-92F4999EFC23}" type="slidenum">
              <a:rPr lang="en-US"/>
              <a:pPr/>
              <a:t>4</a:t>
            </a:fld>
            <a:endParaRPr lang="en-US"/>
          </a:p>
        </p:txBody>
      </p:sp>
      <p:sp>
        <p:nvSpPr>
          <p:cNvPr id="164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4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647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4CABB5-4399-4B6E-8E09-6C1A47EB240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18B497-A9B5-4601-87AC-93D4995707D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F1ACE3E-FE30-4058-BFA3-D499D1389E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7B3ED647-9346-405D-9916-74DA0E48A4D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0B0374-B3BE-4CEF-B49A-99E727F97B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ED2330-0597-4797-AC74-FF259703189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710BFE-353A-4681-B652-9E444826825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7097D1-598F-48F6-912F-DF2F0F9BAE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3B192E-1726-4ED7-BCE0-2C000345CBA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007518-39AF-492D-ADC9-19C838AF98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04139-E4E6-412C-8668-E08EF6A8D7F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962032-8F42-4AA2-A994-5FAAF6E4BE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61A14C8-ABA8-4BCD-814C-306338BB76D0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000" dirty="0"/>
              <a:t>Psychology 202a</a:t>
            </a:r>
            <a:br>
              <a:rPr lang="en-US" sz="4000" dirty="0"/>
            </a:br>
            <a:r>
              <a:rPr lang="en-US" sz="4000" dirty="0"/>
              <a:t>Advanced Psychological Statistics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November 17, 2020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The plan for today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eaLnBrk="1" hangingPunct="1"/>
            <a:r>
              <a:rPr lang="en-US" sz="2800" dirty="0"/>
              <a:t>Another ANOVA example</a:t>
            </a:r>
          </a:p>
          <a:p>
            <a:pPr lvl="1"/>
            <a:r>
              <a:rPr lang="en-US" sz="2400" dirty="0"/>
              <a:t>Eysenck memory experiment</a:t>
            </a:r>
          </a:p>
          <a:p>
            <a:pPr lvl="1"/>
            <a:r>
              <a:rPr lang="en-US" sz="2400" dirty="0" err="1"/>
              <a:t>Helmert</a:t>
            </a:r>
            <a:r>
              <a:rPr lang="en-US" sz="2400" dirty="0"/>
              <a:t> contrasts</a:t>
            </a:r>
          </a:p>
          <a:p>
            <a:pPr eaLnBrk="1" hangingPunct="1"/>
            <a:r>
              <a:rPr lang="en-US" sz="2800" dirty="0"/>
              <a:t>Introduction to power</a:t>
            </a:r>
          </a:p>
          <a:p>
            <a:pPr marL="0" indent="0" eaLnBrk="1" hangingPunct="1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/>
              <a:t>Eysenck contrasts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800" dirty="0"/>
              <a:t> </a:t>
            </a:r>
          </a:p>
          <a:p>
            <a:pPr marL="0" indent="0" eaLnBrk="1" hangingPunct="1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6734069"/>
              </p:ext>
            </p:extLst>
          </p:nvPr>
        </p:nvGraphicFramePr>
        <p:xfrm>
          <a:off x="1524000" y="13970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Rhyme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Adjective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Imagery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25317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/>
              <a:t>Helmert</a:t>
            </a:r>
            <a:r>
              <a:rPr lang="en-US" sz="4000" dirty="0"/>
              <a:t> contrasts</a:t>
            </a:r>
          </a:p>
        </p:txBody>
      </p:sp>
      <p:sp>
        <p:nvSpPr>
          <p:cNvPr id="156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524000"/>
            <a:ext cx="8229600" cy="460216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en-US" sz="2800" dirty="0"/>
              <a:t> </a:t>
            </a:r>
          </a:p>
          <a:p>
            <a:pPr marL="0" indent="0" eaLnBrk="1" hangingPunct="1">
              <a:buNone/>
            </a:pPr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0221411"/>
              </p:ext>
            </p:extLst>
          </p:nvPr>
        </p:nvGraphicFramePr>
        <p:xfrm>
          <a:off x="1524000" y="1397000"/>
          <a:ext cx="60960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Count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Rhyme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Adjective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Imagery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Intent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-1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466303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5131</TotalTime>
  <Words>99</Words>
  <Application>Microsoft Office PowerPoint</Application>
  <PresentationFormat>On-screen Show (4:3)</PresentationFormat>
  <Paragraphs>72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Default Design</vt:lpstr>
      <vt:lpstr>Psychology 202a Advanced Psychological Statistics</vt:lpstr>
      <vt:lpstr>The plan for today</vt:lpstr>
      <vt:lpstr>Eysenck contrasts</vt:lpstr>
      <vt:lpstr>Helmert contrasts</vt:lpstr>
    </vt:vector>
  </TitlesOfParts>
  <Company>UC Santa Cruz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Psychology 181 Psychological Data Analysis</dc:title>
  <dc:creator>Jack L. Vevea</dc:creator>
  <cp:lastModifiedBy>Jack Vevea</cp:lastModifiedBy>
  <cp:revision>58</cp:revision>
  <cp:lastPrinted>2020-11-17T17:11:19Z</cp:lastPrinted>
  <dcterms:created xsi:type="dcterms:W3CDTF">2007-01-07T21:57:11Z</dcterms:created>
  <dcterms:modified xsi:type="dcterms:W3CDTF">2020-11-17T20:03:22Z</dcterms:modified>
</cp:coreProperties>
</file>