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96" r:id="rId3"/>
    <p:sldId id="298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235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92A6D-D015-4FD4-81C8-E639C85C4A68}" type="datetimeFigureOut">
              <a:rPr lang="en-US" smtClean="0"/>
              <a:pPr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525B9-3DDE-4480-805D-45023D7C2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25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848" y="4416428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FD5551AA-98E6-45FB-8771-8B3BCBBDCF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41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DC7545-E834-464D-8D67-BD4C7161CE6F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4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7FA89-79D9-482C-8B80-C80FE73BCB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49CFF-9E1C-4928-A09C-470B2617D1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7D13A-E298-4273-8544-01C2FEEDE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680A2-4F3A-4DE7-9DFC-7D0969DC47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7291A-9B82-40D1-A202-77FB94B52F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0E9A1-A438-4A0A-B3F8-005BF67C7C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82846-146C-47C6-AEC9-8BE6C71FC5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94F94-121C-4D66-BA11-2C5DD3F12B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F855F-996C-4A15-B5C0-319E32654B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4435A-F43F-4F88-9504-C3329C738F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F3FDA-F279-4CFA-8196-3C4047E602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C55DC1-3633-4E6E-B76B-EA7B035A1A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29,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Anscombe’s</a:t>
            </a:r>
            <a:r>
              <a:rPr lang="en-US" dirty="0"/>
              <a:t> example</a:t>
            </a:r>
          </a:p>
          <a:p>
            <a:r>
              <a:rPr lang="en-US" dirty="0"/>
              <a:t>Restriction of range</a:t>
            </a:r>
          </a:p>
          <a:p>
            <a:r>
              <a:rPr lang="en-US" dirty="0"/>
              <a:t>The </a:t>
            </a:r>
            <a:r>
              <a:rPr lang="en-US" i="1" dirty="0"/>
              <a:t>t</a:t>
            </a:r>
            <a:r>
              <a:rPr lang="en-US" dirty="0"/>
              <a:t> test as regression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0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 of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(Introductory example in </a:t>
            </a:r>
            <a:r>
              <a:rPr lang="en-US" i="1" dirty="0"/>
              <a:t>R</a:t>
            </a:r>
            <a:r>
              <a:rPr lang="en-US" dirty="0"/>
              <a:t>.)</a:t>
            </a:r>
          </a:p>
          <a:p>
            <a:r>
              <a:rPr lang="en-US" dirty="0"/>
              <a:t>As range is restricted:</a:t>
            </a:r>
          </a:p>
          <a:p>
            <a:pPr lvl="1"/>
            <a:r>
              <a:rPr lang="en-US" dirty="0"/>
              <a:t>The correlation coefficient is reduced</a:t>
            </a:r>
          </a:p>
          <a:p>
            <a:pPr lvl="1"/>
            <a:r>
              <a:rPr lang="en-US" dirty="0"/>
              <a:t>Regression estimates stay the same, but are less significant</a:t>
            </a:r>
          </a:p>
        </p:txBody>
      </p:sp>
    </p:spTree>
    <p:extLst>
      <p:ext uri="{BB962C8B-B14F-4D97-AF65-F5344CB8AC3E}">
        <p14:creationId xmlns:p14="http://schemas.microsoft.com/office/powerpoint/2010/main" val="259915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50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Psychology 202a Advanced Psychological Statistics</vt:lpstr>
      <vt:lpstr>The plan for today </vt:lpstr>
      <vt:lpstr>Restriction of range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43</cp:revision>
  <cp:lastPrinted>2020-10-29T15:44:09Z</cp:lastPrinted>
  <dcterms:created xsi:type="dcterms:W3CDTF">2007-01-07T21:57:11Z</dcterms:created>
  <dcterms:modified xsi:type="dcterms:W3CDTF">2020-10-30T21:32:46Z</dcterms:modified>
</cp:coreProperties>
</file>