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292" r:id="rId3"/>
    <p:sldId id="291" r:id="rId4"/>
    <p:sldId id="293" r:id="rId5"/>
    <p:sldId id="294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135B-A4DC-4BDD-957F-BDE1DF095534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9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October 27, 2020</a:t>
            </a:r>
          </a:p>
        </p:txBody>
      </p:sp>
    </p:spTree>
    <p:extLst>
      <p:ext uri="{BB962C8B-B14F-4D97-AF65-F5344CB8AC3E}">
        <p14:creationId xmlns:p14="http://schemas.microsoft.com/office/powerpoint/2010/main" val="4255668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Assumptions needed for regression inference.</a:t>
            </a:r>
          </a:p>
          <a:p>
            <a:r>
              <a:rPr lang="en-US" dirty="0"/>
              <a:t>Some regression diagnostics.</a:t>
            </a:r>
          </a:p>
          <a:p>
            <a:r>
              <a:rPr lang="en-US" dirty="0"/>
              <a:t>Another way of understanding correlation.</a:t>
            </a:r>
          </a:p>
          <a:p>
            <a:r>
              <a:rPr lang="en-US" dirty="0"/>
              <a:t>Restriction of range.</a:t>
            </a:r>
          </a:p>
          <a:p>
            <a:r>
              <a:rPr lang="en-US" dirty="0" err="1"/>
              <a:t>Anscombe</a:t>
            </a:r>
            <a:r>
              <a:rPr lang="en-US" dirty="0"/>
              <a:t> example.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9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Inference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Linear relationship</a:t>
            </a:r>
          </a:p>
          <a:p>
            <a:r>
              <a:rPr lang="en-US" dirty="0"/>
              <a:t>Independent errors</a:t>
            </a:r>
          </a:p>
          <a:p>
            <a:r>
              <a:rPr lang="en-US" dirty="0" err="1"/>
              <a:t>Homoscedastic</a:t>
            </a:r>
            <a:r>
              <a:rPr lang="en-US" dirty="0"/>
              <a:t> errors</a:t>
            </a:r>
          </a:p>
          <a:p>
            <a:r>
              <a:rPr lang="en-US" dirty="0"/>
              <a:t>Normally distributed errors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3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Linearity:</a:t>
            </a:r>
          </a:p>
          <a:p>
            <a:pPr lvl="1"/>
            <a:r>
              <a:rPr lang="en-US" dirty="0"/>
              <a:t>the scatterplot</a:t>
            </a:r>
          </a:p>
          <a:p>
            <a:pPr lvl="1"/>
            <a:r>
              <a:rPr lang="en-US" dirty="0"/>
              <a:t>the residuals plot</a:t>
            </a:r>
          </a:p>
          <a:p>
            <a:r>
              <a:rPr lang="en-US" dirty="0"/>
              <a:t>Independence</a:t>
            </a:r>
          </a:p>
          <a:p>
            <a:r>
              <a:rPr lang="en-US" dirty="0"/>
              <a:t>Homoscedasticity</a:t>
            </a:r>
          </a:p>
          <a:p>
            <a:r>
              <a:rPr lang="en-US" dirty="0"/>
              <a:t>Normality</a:t>
            </a:r>
          </a:p>
          <a:p>
            <a:pPr marL="457200" lvl="1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57986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Correlation,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coefficient of determination:</a:t>
            </a:r>
          </a:p>
          <a:p>
            <a:r>
              <a:rPr lang="en-US" dirty="0"/>
              <a:t>The correlation coefficient is the signed square root of the coefficient of determination.</a:t>
            </a:r>
          </a:p>
          <a:p>
            <a:r>
              <a:rPr lang="en-US" dirty="0"/>
              <a:t>The correlation coefficient is the slope of the regression if both variables are standardized</a:t>
            </a:r>
          </a:p>
          <a:p>
            <a:r>
              <a:rPr lang="en-US" dirty="0"/>
              <a:t>These ways of understanding make it clear that the relationship must be linear.</a:t>
            </a:r>
          </a:p>
        </p:txBody>
      </p:sp>
    </p:spTree>
    <p:extLst>
      <p:ext uri="{BB962C8B-B14F-4D97-AF65-F5344CB8AC3E}">
        <p14:creationId xmlns:p14="http://schemas.microsoft.com/office/powerpoint/2010/main" val="18949961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</TotalTime>
  <Words>110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Psychology 202a Advanced Psychological Statistics</vt:lpstr>
      <vt:lpstr>The plan for today </vt:lpstr>
      <vt:lpstr>Assumptions for Inference</vt:lpstr>
      <vt:lpstr>Checking the Assumptions</vt:lpstr>
      <vt:lpstr>Understanding Correlation, Revisited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42</cp:revision>
  <cp:lastPrinted>2020-10-22T17:03:28Z</cp:lastPrinted>
  <dcterms:created xsi:type="dcterms:W3CDTF">2007-01-07T21:57:11Z</dcterms:created>
  <dcterms:modified xsi:type="dcterms:W3CDTF">2020-10-27T19:13:07Z</dcterms:modified>
</cp:coreProperties>
</file>