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19"/>
  </p:notesMasterIdLst>
  <p:handoutMasterIdLst>
    <p:handoutMasterId r:id="rId20"/>
  </p:handoutMasterIdLst>
  <p:sldIdLst>
    <p:sldId id="256" r:id="rId15"/>
    <p:sldId id="284" r:id="rId16"/>
    <p:sldId id="292" r:id="rId17"/>
    <p:sldId id="293" r:id="rId18"/>
  </p:sldIdLst>
  <p:sldSz cx="9144000" cy="6858000" type="screen4x3"/>
  <p:notesSz cx="6985000" cy="9283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62125" y="-11977688"/>
            <a:ext cx="16887825" cy="126650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98500" y="4410075"/>
            <a:ext cx="5567363" cy="415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182813" y="706438"/>
            <a:ext cx="2619375" cy="3481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98500" y="4410075"/>
            <a:ext cx="5568950" cy="4157663"/>
          </a:xfrm>
          <a:noFill/>
          <a:ln/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29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4167" y="696277"/>
            <a:ext cx="465666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953" tIns="46477" rIns="92953" bIns="46477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98500" y="4409758"/>
            <a:ext cx="5570215" cy="415993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68401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2"/>
            <a:ext cx="5596961" cy="417208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92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168401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5792"/>
            <a:ext cx="5593716" cy="41688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2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Psychology 202a</a:t>
            </a:r>
            <a:br>
              <a:rPr lang="en-US" sz="4400">
                <a:solidFill>
                  <a:srgbClr val="000000"/>
                </a:solidFill>
              </a:rPr>
            </a:br>
            <a:r>
              <a:rPr lang="en-US" sz="4400">
                <a:solidFill>
                  <a:srgbClr val="000000"/>
                </a:solidFill>
              </a:rPr>
              <a:t>Advanced Psychological Statistics</a:t>
            </a:r>
            <a:br>
              <a:rPr lang="en-US" sz="4400">
                <a:solidFill>
                  <a:srgbClr val="000000"/>
                </a:solidFill>
              </a:rPr>
            </a:br>
            <a:endParaRPr lang="en-US" sz="4400">
              <a:solidFill>
                <a:srgbClr val="000000"/>
              </a:solidFill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17</a:t>
            </a:r>
            <a:r>
              <a:rPr lang="en-US" sz="3200">
                <a:solidFill>
                  <a:srgbClr val="000000"/>
                </a:solidFill>
              </a:rPr>
              <a:t>, 2020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Continuous conditional distributions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Scatterplots in </a:t>
            </a:r>
            <a:r>
              <a:rPr lang="en-US" i="1" dirty="0"/>
              <a:t>R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Random variables and probability distributions.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Continuous random variables.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Rules for combining probabilities.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(Bayes’ theorem.)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Conditional distributions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Systematically compare each aspect of the shape of a distribution.</a:t>
            </a:r>
          </a:p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Tools for doing this in </a:t>
            </a:r>
            <a:r>
              <a:rPr lang="en-US" i="1" dirty="0"/>
              <a:t>R.</a:t>
            </a:r>
            <a:endParaRPr lang="en-US" dirty="0"/>
          </a:p>
          <a:p>
            <a:pPr marL="0" indent="0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4488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Conditional distributions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36713"/>
            <a:ext cx="8229600" cy="4525962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What about conditioning on a continuous variable?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Ways to understand (don’t do this at home)</a:t>
            </a:r>
            <a:r>
              <a:rPr lang="ar-SA"/>
              <a:t>‏</a:t>
            </a:r>
            <a:endParaRPr lang="en-US"/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infamous median split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quartile split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i="1"/>
              <a:t>Ad infinitum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Scatterplots in</a:t>
            </a:r>
            <a:r>
              <a:rPr lang="en-US" i="1"/>
              <a:t> R</a:t>
            </a:r>
          </a:p>
        </p:txBody>
      </p:sp>
    </p:spTree>
    <p:extLst>
      <p:ext uri="{BB962C8B-B14F-4D97-AF65-F5344CB8AC3E}">
        <p14:creationId xmlns:p14="http://schemas.microsoft.com/office/powerpoint/2010/main" val="193541984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89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4</vt:i4>
      </vt:variant>
    </vt:vector>
  </HeadingPairs>
  <TitlesOfParts>
    <vt:vector size="22" baseType="lpstr">
      <vt:lpstr>Arial</vt:lpstr>
      <vt:lpstr>Lucida Sans Unicode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PowerPoint Presentation</vt:lpstr>
      <vt:lpstr>The Plan for Today</vt:lpstr>
      <vt:lpstr>Conditional distributions</vt:lpstr>
      <vt:lpstr>Conditional distributions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17</cp:revision>
  <dcterms:modified xsi:type="dcterms:W3CDTF">2020-09-18T18:40:04Z</dcterms:modified>
</cp:coreProperties>
</file>