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  <p:sldMasterId id="2147483661" r:id="rId13"/>
  </p:sldMasterIdLst>
  <p:notesMasterIdLst>
    <p:notesMasterId r:id="rId17"/>
  </p:notesMasterIdLst>
  <p:handoutMasterIdLst>
    <p:handoutMasterId r:id="rId18"/>
  </p:handoutMasterIdLst>
  <p:sldIdLst>
    <p:sldId id="256" r:id="rId14"/>
    <p:sldId id="271" r:id="rId15"/>
    <p:sldId id="261" r:id="rId16"/>
  </p:sldIdLst>
  <p:sldSz cx="9144000" cy="6858000" type="screen4x3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Arial" charset="0"/>
      <a:defRPr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28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2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2E1D5F9-22AA-4DFE-AD2C-69BCF004D596}" type="datetimeFigureOut">
              <a:rPr lang="en-US" smtClean="0"/>
              <a:pPr/>
              <a:t>9/15/2020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64FD49D-6E3A-44EE-AA83-1D6DB04286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17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AutoShape 1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3" name="AutoShape 3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69" name="AutoShape 9"/>
          <p:cNvSpPr>
            <a:spLocks noChangeArrowheads="1"/>
          </p:cNvSpPr>
          <p:nvPr/>
        </p:nvSpPr>
        <p:spPr bwMode="auto">
          <a:xfrm>
            <a:off x="1" y="0"/>
            <a:ext cx="7010400" cy="92964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-14493875" y="-11993563"/>
            <a:ext cx="16913225" cy="12685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15371" name="Rectangle 11"/>
          <p:cNvSpPr>
            <a:spLocks noGrp="1" noChangeArrowheads="1"/>
          </p:cNvSpPr>
          <p:nvPr>
            <p:ph type="body"/>
          </p:nvPr>
        </p:nvSpPr>
        <p:spPr bwMode="auto">
          <a:xfrm>
            <a:off x="701041" y="4415791"/>
            <a:ext cx="5592092" cy="416724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8699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2190751" y="706914"/>
            <a:ext cx="26289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15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01040" y="4415792"/>
            <a:ext cx="5593716" cy="416885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935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168401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765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2"/>
            <a:ext cx="5596961" cy="417208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2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1168401" y="697230"/>
            <a:ext cx="4673600" cy="34861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3177" tIns="46589" rIns="93177" bIns="46589" anchor="ctr"/>
          <a:lstStyle/>
          <a:p>
            <a:endParaRPr lang="en-US"/>
          </a:p>
        </p:txBody>
      </p:sp>
      <p:sp>
        <p:nvSpPr>
          <p:cNvPr id="27651" name="Rectangle 3"/>
          <p:cNvSpPr txBox="1">
            <a:spLocks noGrp="1" noChangeArrowheads="1"/>
          </p:cNvSpPr>
          <p:nvPr>
            <p:ph type="body"/>
          </p:nvPr>
        </p:nvSpPr>
        <p:spPr>
          <a:xfrm>
            <a:off x="701041" y="4415792"/>
            <a:ext cx="5596961" cy="4172083"/>
          </a:xfrm>
          <a:noFill/>
          <a:ln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3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17B8697-267B-4E6A-BF4D-400B57F15B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E7D5629-7130-4A0A-B9DE-5EB4C2192B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0BDB1F4-45CF-496A-81A7-E2F461C6CC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EEC1079-3216-4902-88EA-D3032DB656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0B5003C-314A-4BE0-AA58-3FF1B3DA80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5C4EAA-1426-4D8E-86EF-F5D52572E4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050BC61-2777-4C56-9267-D45D3A57FF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3F28288-C58D-427D-97C0-5D512CB7EB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56F71ED-A516-4BFB-A732-2BD703080A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86AF3F9-3F71-44D9-A115-3AA6DA1780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D210B62-F75C-4B30-847E-9C9256BB36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ADB467-37E5-4233-AB2F-D37BD66A33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9232145-30B0-479E-9525-A8E9252C29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F3BDFC-3241-4463-825D-431241307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6A4DCC-B52A-419B-A75F-8782A6157C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EE882B-0F1C-4443-B2C1-8471E396E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AC244B3-4FF4-4B28-A6AD-E212990AE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7D49357-2122-4419-81AA-407818E728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5B949B1-6CD9-4F6A-86C8-18DECB77C9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5EE4731-0B09-48A3-A3C6-F69A4C1875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ECE5C6-A33C-427A-ABF1-80CFE844BA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387CE23-A747-4246-8B19-DE3210DFE2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371FC05-B967-4F4D-BF77-B210E4FC27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0653B19-2B31-4EDA-BF95-B0450A96D8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E6932DC-25BB-4262-B691-DDF651CA69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4ACACC-5AC1-4C09-B86B-A59A3A176E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2CBC48-A46E-421F-86AF-DB892E1DBA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A5555EF-641B-471A-9208-71B0357696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1007AD5-518B-4627-BA83-5C6BA8B4E1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47754C3-1222-48DC-A1BF-C84F45B701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85ADD7-A936-4054-B5CF-BA5AA87A09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125A09-C8BF-4677-B770-4BAD088922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442AC4F-4BDA-4EF2-97F4-AE165650DA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8CD8678-836A-4D58-830E-1E679D953FB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987D40A-B9FE-499F-9A29-378C027F58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ED90EE7-C7C7-46BB-BA1C-C33E17E7E2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8567BF-0B1F-4267-8DF6-1CE3FE48BE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490DBE0-AF75-4349-BEDB-1F0E8FE9D7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1BB0DFF-DD2A-41C9-9BA3-358FD7B9BA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6F787CB-51E6-41F8-A1D4-1F80DE2DB8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26EB511-4A8D-41DE-B3DB-F51FA54FE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4DBFC77-4643-457A-B1B6-C8FBEB3CE1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C6E167-DD0D-444E-8E35-2EC75ADFF5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827041-03FB-47E6-9519-C7A413853C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CD1E90-3F95-4BF9-85DB-55F7FA5700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70B7F9A-F6C0-49EF-9BCA-9E28E55CFB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EBD127A-2595-4A19-971B-84D3F65314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37968E-B265-467C-B161-177FD1FDB6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8A0E068-96FA-466F-9237-1F50E2502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AF16A8F-70ED-4EDE-8FB9-29A8FF3B5C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F472633-9E43-4E68-9A9B-0B4ADD9231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B98F74A-8237-44E3-A557-913045CF90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B91E0F-260E-4984-A58F-688E6C4AB9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3C8839E-A6A9-41AF-BA59-D957107C0D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2B706B-B8EE-42A0-A2FA-A862E511CF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B0E7B29-04BB-4170-943B-6800ADE1D2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FADF0F3-625A-46BE-BFAC-68151F935D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63F0A8-C508-417D-9B93-6D8E90D93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89B4B59-B72F-4631-955C-1DF4FC5B21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4AA8F20-1E43-43EB-ACC8-805BDB27AB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F3EFA9E-7B9A-4981-B82F-0071791A00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57930EF-007E-4117-A1D5-9B1272AD36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96C1E3-85A5-4B05-91E1-47CFFB70DA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686DFEB-BA80-4C82-8B60-4A16B2B490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AF8CCCF-AB77-4EF8-927C-B71F1480376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F17632A-DEA8-4D62-8840-8B801758C2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9758B2-8196-4885-BBE9-8EC11B9E84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8B8C0E2-5014-43DB-B8C5-ED83184337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E5F3B0F-1267-4D44-B1BC-1982E9CC3F2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E1A5105-CA54-423A-B53F-8EFEDB27D0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99E50B-CEF4-4AE2-BE88-C71B7A06CC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59DD9F-B23C-494E-AE87-1D237D4C3D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79AB7FF-1DCD-4EEB-B8D0-80524AB3CF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E2ACD4-8BBB-47E9-A3CE-559E86849C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94B6B59-EF09-4269-9707-F0F3F93CD5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A6B2D8-17F2-4D56-927B-A934A6754C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829D07B-171C-4F64-BDF3-E8A6FB6DF7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AE9BA96-8EF4-425C-A19D-C2E0651A15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5886CE0-5C0C-49AF-8D44-FE3C55128B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C3F75D0-42E6-48D9-BE8C-2B91F1ECC9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51919AA-463F-4035-936F-49679D179E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D483244-EC85-4AB6-85EC-3266C6E9BF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7E46529-7A93-407A-8247-5CC92D40E0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C5AD537-C297-44BA-A4E3-48C064B22F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4C5F7F5-427F-4864-A016-11F8838A0B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3161067-65E0-4239-B3A8-85F0A57621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B4BA3EE-BB8A-4A1C-B032-204D9665F5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A8BB9D9-8767-415C-8506-777E46E68BA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5789395-C88E-4F8D-83CC-72AFA2A94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A9A0D1-FD11-4D9D-941E-C6D70A86C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3F8C339-A61D-4B0F-A98E-8BEA36351A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810CF23-F272-4A7E-8607-20702F6EEE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253B73-44C3-46A2-9B45-18EBC12F601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2F4C4E1-880F-4731-AEDA-A35011C2CA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615F1E6-647D-4F7E-8A6E-F569C4063E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47C9FA-C9EE-407D-AC6B-961D60671F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FC0993E-933C-4387-8822-3BAE0EA7F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C54B7D8-7C50-46C6-ADAD-5CD541F29E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1B076F-087F-44FD-AD05-CD7EA05C26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181DD21-4842-4508-AB42-66C24BD969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86F8824-44ED-4F33-A05A-DB8DD17DBD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972095F-7FFC-4246-8E24-2B11018A38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74395E5-F99D-452C-A6B7-A8855F4A5A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AFE5CAF-BB8E-4B6D-A0D9-18B965CE686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307220E-2379-442B-89DA-66DD8CEC21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CBA7249-5127-45A1-A374-9C5108650A8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45C9A01-2FD8-4003-8026-0F83387598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A8DB8464-49BE-458E-BC10-8F0AC782E5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E67F73E2-8C7B-4CF0-9FD2-30FC3D8A84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C84C29A-1E76-4E08-B510-AA5E8E63B3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C3A7681-6C77-4225-9318-CFD3A17B88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806691-B15B-4B95-AF9E-F07C27B852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F39D12C-5584-4B45-B7B7-2A1FC19D2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19972F65-B3F7-4636-8653-D1B7FBEF66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F94FF0A-71E2-4D7F-86CE-4CD605B36E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0409AA2-9897-48EC-A536-CD3F912CFF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2812A0CA-8185-4FDE-8F70-CCC68463FF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31CA3C81-5A7C-4F82-8579-0F258612F6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C869CA6-0836-42D9-A065-2427BC9EAC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A8BC47C-2BBE-4CFE-A655-3E28A8479D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3553C1F-9C46-4A4D-950D-23C90A1E8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D021EA4-4D1A-49C1-80AE-19ACA050E7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6E7A82BA-C406-427D-B10B-62140E1EAE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B37142F-3A7F-4FC4-9055-6455B55E46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B4BA7C0-5C74-426F-9BD6-E90C18732F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90C4870-7E89-43AB-A96C-AA3F4576A6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CAF6F74C-A81E-42EB-994B-5114DCDD0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4A91F6C-CEB5-402D-AD71-DB56F9D261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74A564B-FF50-4151-B9F3-A39D9F5F13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D26E0A3-4BC0-4894-9FDB-EA8AA87853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95CE062-ACA3-4A83-A8AA-DE874AF0FC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FE85F5BD-E66A-4E6B-AF24-81FC30D0C8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0FACB3B-702E-461A-8FA5-5A949AAB6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D21C0C6B-24F8-4117-9210-624DE05AB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B6DA0ADA-1EC2-4405-B5D9-7D7F83A563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0663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600200"/>
            <a:ext cx="4030662" cy="4510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C993ACC-3214-4EB2-B9CA-2FD25C19B1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82080F73-2669-451F-B4E6-CC8788774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4BEA9DD1-5104-423F-9ABF-DEFFF08BB5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BE3183C-9CDA-4BE0-BE5B-D4E22BB13A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9CBCEB80-2B3D-4DA0-B41A-BD12AC1785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5CB77BEB-4467-46D1-91B9-82484F3E6A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06C5DD22-4087-4259-80FB-47620C210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8288" y="274638"/>
            <a:ext cx="2052637" cy="5835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08688" cy="5835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fld id="{75439A16-6B03-4476-BFD1-4ADB0F9C90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09A1F5EB-CA94-43A7-B5BF-02975EB3AB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B341AA9D-276B-4A44-9F6A-854768BE8EB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EBD95947-F663-43F4-A9A9-5B551788288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953BC4B-88AC-473F-A977-6125A5CE2E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9571EF29-2F37-414D-94B0-5B6DA148FA2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2D18FB5-958C-4B5C-B49F-DA53E846BA6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814C59F3-F411-4886-AC11-48318D3EB0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71ADB357-3D3B-4B37-A5BA-FEBD718D6B5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05624325-0948-496E-9A6F-EB360FBA606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80693C32-ADB2-4DCC-BFF6-AD814D02AD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2FA17ECC-F17D-43E2-8638-E8230BA45FC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72E4574C-5A32-4638-8AE5-236019DEB64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3725" cy="1127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13725" cy="4510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17725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buSzPct val="45000"/>
              <a:buFont typeface="Wingdings" charset="2"/>
              <a:buNone/>
              <a:tabLst>
                <a:tab pos="723900" algn="l"/>
                <a:tab pos="14478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Lucida Sans Unicode" charset="0"/>
              </a:defRPr>
            </a:lvl1pPr>
          </a:lstStyle>
          <a:p>
            <a:fld id="{1D970306-BECA-4892-BBF8-5D1C1CCFC49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5pPr>
      <a:lvl6pPr marL="4572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6pPr>
      <a:lvl7pPr marL="9144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7pPr>
      <a:lvl8pPr marL="1371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8pPr>
      <a:lvl9pPr marL="18288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4400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327025" indent="-327025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27075" indent="-269875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Arial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1"/>
          <p:cNvSpPr txBox="1">
            <a:spLocks noChangeArrowheads="1"/>
          </p:cNvSpPr>
          <p:nvPr/>
        </p:nvSpPr>
        <p:spPr bwMode="auto">
          <a:xfrm>
            <a:off x="685800" y="1479550"/>
            <a:ext cx="7772400" cy="2773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Psychology 202a</a:t>
            </a:r>
            <a:br>
              <a:rPr lang="en-US" sz="4400" dirty="0">
                <a:solidFill>
                  <a:srgbClr val="000000"/>
                </a:solidFill>
              </a:rPr>
            </a:br>
            <a:r>
              <a:rPr lang="en-US" sz="4400" dirty="0">
                <a:solidFill>
                  <a:srgbClr val="000000"/>
                </a:solidFill>
              </a:rPr>
              <a:t>Advanced Psychological Statistics</a:t>
            </a:r>
            <a:br>
              <a:rPr lang="en-US" sz="4400" dirty="0">
                <a:solidFill>
                  <a:srgbClr val="000000"/>
                </a:solidFill>
              </a:rPr>
            </a:br>
            <a:endParaRPr lang="en-US" sz="4400" dirty="0">
              <a:solidFill>
                <a:srgbClr val="000000"/>
              </a:solidFill>
            </a:endParaRP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/>
          <a:lstStyle/>
          <a:p>
            <a:pPr algn="ctr">
              <a:spcBef>
                <a:spcPts val="80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dirty="0">
                <a:solidFill>
                  <a:srgbClr val="000000"/>
                </a:solidFill>
              </a:rPr>
              <a:t>September 15, 2020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dirty="0"/>
              <a:t>The Plan for Today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Describing distributions</a:t>
            </a:r>
          </a:p>
          <a:p>
            <a:pPr marL="730250" lvl="1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Homework One illustration</a:t>
            </a:r>
          </a:p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Conditional distributions.</a:t>
            </a:r>
          </a:p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Conditioning on continuous variables.</a:t>
            </a:r>
          </a:p>
          <a:p>
            <a:pPr marL="0" indent="0"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31250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/>
              <a:t>Conditional distributions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Systematically compare each aspect of the shape of a distribution.</a:t>
            </a:r>
          </a:p>
          <a:p>
            <a:pPr marL="330200" indent="-330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dirty="0"/>
              <a:t>Tools for doing this in </a:t>
            </a:r>
            <a:r>
              <a:rPr lang="en-US" i="1" dirty="0"/>
              <a:t>R.</a:t>
            </a:r>
            <a:endParaRPr lang="en-US" dirty="0"/>
          </a:p>
          <a:p>
            <a:pPr marL="0" indent="0"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US"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43</Words>
  <Application>Microsoft Office PowerPoint</Application>
  <PresentationFormat>On-screen Show (4:3)</PresentationFormat>
  <Paragraphs>10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13</vt:i4>
      </vt:variant>
      <vt:variant>
        <vt:lpstr>Slide Titles</vt:lpstr>
      </vt:variant>
      <vt:variant>
        <vt:i4>3</vt:i4>
      </vt:variant>
    </vt:vector>
  </HeadingPairs>
  <TitlesOfParts>
    <vt:vector size="20" baseType="lpstr">
      <vt:lpstr>Arial</vt:lpstr>
      <vt:lpstr>Lucida Sans Unicode</vt:lpstr>
      <vt:lpstr>Times New Roman</vt:lpstr>
      <vt:lpstr>Wingdings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Default Design</vt:lpstr>
      <vt:lpstr>PowerPoint Presentation</vt:lpstr>
      <vt:lpstr>The Plan for Today</vt:lpstr>
      <vt:lpstr>Conditional distributions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16</cp:revision>
  <cp:lastPrinted>2020-09-15T16:11:45Z</cp:lastPrinted>
  <dcterms:modified xsi:type="dcterms:W3CDTF">2020-09-15T19:28:00Z</dcterms:modified>
</cp:coreProperties>
</file>