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notesMasterIdLst>
    <p:notesMasterId r:id="rId20"/>
  </p:notesMasterIdLst>
  <p:handoutMasterIdLst>
    <p:handoutMasterId r:id="rId21"/>
  </p:handoutMasterIdLst>
  <p:sldIdLst>
    <p:sldId id="256" r:id="rId14"/>
    <p:sldId id="264" r:id="rId15"/>
    <p:sldId id="262" r:id="rId16"/>
    <p:sldId id="263" r:id="rId17"/>
    <p:sldId id="257" r:id="rId18"/>
    <p:sldId id="265" r:id="rId19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A871-C5D3-4B18-AF5A-E3D9CB5F13D0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41542-2C82-4FFB-ADCA-DFA5367EB6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8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7050" y="-11993563"/>
            <a:ext cx="16921163" cy="126904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69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10"/>
            <a:ext cx="5595574" cy="4169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6108"/>
            <a:ext cx="5597168" cy="417129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38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39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98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-12061074" y="-11994073"/>
            <a:ext cx="12054701" cy="126951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6108"/>
            <a:ext cx="5597168" cy="417129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73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EDB4-0934-4336-84C3-F1284FC7F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357426-5015-442E-B306-170ADB8E7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E488BE-ACBA-4EE0-8A7C-DF9C0C52E8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0BC635-4E0F-4C29-A50A-09012640B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F068C9-F3E5-43B2-AD37-9D74FB5EE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192A0E-8CAD-48A1-B570-9BCEE776A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F042A7-B02C-49FC-B432-D5960FCBA5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06C9AC-798E-410E-83FE-DA62DA799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2F7F8DF-A0D0-42F4-B370-6D759C890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38E631-0640-4053-B801-817C11EFC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F2AFAE-6DED-499A-92FC-922CDF238D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328DEF-A253-4EC3-8528-BAD0A8D89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742FC2-C41C-46C6-92F6-B078244E80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D58159-85F2-41C7-A914-9DFFF2F21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EE5140-D0BC-433C-81E8-C66CA8F91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DD3562-256E-43B2-B851-162B3DAC8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BBCB08-4C10-4ED3-A041-3E66874490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FE27779-9EDE-42A8-A3B2-9CD67B1C4F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5D21AD-C42C-48FE-B6CB-E005816AC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87EF179-9605-4081-B8B4-6957EAF50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01CF24-F4B5-4500-B44D-15AA54F7B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35DD26-6CAA-41D0-86D4-80415BDE1E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3DFD0C-94B2-41B6-9FCF-E1E54176B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926844-ADB2-4734-8058-8500673D6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A96F7F-1D14-4123-B2D4-E4B77D23F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84B293-2377-4C31-B98C-D9D65BEED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C2B00B-CAD7-44B4-93D9-0DE63D9AD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D44516-3E68-4634-885C-74FF30BC1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10DF05-A616-4D5F-B0E0-6E66A78F7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6B5BD12-8BF5-4E2E-9541-6AF08C29BB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3FD40A-64ED-4D2B-A409-6034012C80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DCB8F4-6DE5-4317-A01A-9AD3E765E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1EE9AE-DEE3-449D-ABD9-F457FD716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651C45-3A4B-42B5-8C2F-688628B8A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59DC16-6A01-4A47-A9BE-0E8E6DBBB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638D55-8DA3-4FEF-9E76-CAAA109F4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B29360-4844-41E9-8F5C-9014CD0B52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20F0A7-3D88-49FB-8D03-043D0A35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5B0B9-2E84-4B06-B0C7-18A71F538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658A65-C61C-420D-B112-A20D979A6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BA223F-D2A4-4961-92F6-D99A8DACC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A79DD0-D0DA-46A4-8C0B-4FD44BB3E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E33F0B-AE42-4861-9819-20BE372F9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B5931D-2161-4E5E-9640-352313B030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27F0B-372F-421E-B4AC-DE63D708E5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12DCC99-DB00-4F7A-92D4-F17ED4CB8C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D803BD-13CD-4F95-AA2A-C8D0BBF78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306FF50-75FF-4A78-A10E-4D3563EAF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BCDEF7-79E4-4A42-9865-495A3587B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46144F-D703-4E35-92A8-E4F8E619A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BA2F2F1-3802-4DBD-A154-2E3CF9CA06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57887-EB48-45DC-941E-1E3237A48B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B805C0-359C-4DA4-97D7-D0373CA1F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5CC776-12BD-4E46-A8BE-77896D599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95F5310-0F43-44AD-B6C9-2B172AB83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734018-7F00-49B0-81D3-3A926EAAC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B36021-D41B-4F0E-8A97-576B59FCB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CE1B8C-760A-4985-88CB-CD4F6FFDD6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FFAA92-8557-4CF5-BE89-0C3A0FA9D2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1C380-97C7-4E88-9CC0-CF8F4BC3A6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368E8E-E2B2-4A16-A7C7-8C290CEF7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F97A33-25B3-4EF4-9099-A384FA4BC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A96553-CC11-47BA-BC2C-2DC26BA39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6F8ACB-9AF6-4CFE-8C03-10202C9FF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84CC8E-AE51-45ED-8EB5-88DC9BCDE5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62568A-F85F-41BB-832C-245CCE407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19AA81-EE2F-48EA-8B09-AB53F9339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21ECDF-0013-450E-A7E3-90E398320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C4F86C-0C67-4C8A-9659-A3E7CDC68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363DD5-B716-45F0-8615-E4A9726A42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9A626D-07C6-4598-9E5B-15A862B70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65449E-AC3E-492E-9B75-91D04DECC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FDE341-0EBF-4AD0-9B26-7EF6767570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5F89EA-D19A-4CEB-8D83-B081F7AB3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AD352C-3EAE-44B0-BC81-2FEC497562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5E651C-A98A-478A-A884-A7AA9DC96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8B32C2-8817-45C9-B1A0-AFD5D4C90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61031F-4FC4-4B8B-BF92-EFA49592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611D97-B867-4897-A906-BA760A9D4B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A98A02-956D-46D3-B983-F6E330F8D2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B6CAC4-5F29-4655-8F06-8C958C1C5A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486343-05DC-4FDD-9CAD-C0E442EF4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2A1D91-6316-433C-B837-B0CAF1A5F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1EEF01A-A8AC-4987-ACFC-4629BF7A0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D46FB2-3327-4FEB-A011-FA3C91029D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A6342B-927D-493D-A709-172F317373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1D21F8-1A3A-4A88-A3F0-AE891E60E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377D3F-AEFA-44DD-87E5-2CAB14914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6DFB7A-8FEB-4DB0-8076-29CBA3788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45066F-0B7B-404E-94DA-43DFE024B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81F50B-22E8-46E2-8037-71683563B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80D08E-C2DC-43E8-B895-C1165B0BD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08B50-722E-49B2-A4CC-337BBF252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BA394C-4E15-4B88-9A6A-4BED181B2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50E397-38A9-4190-8A9A-CC30A6B2E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2B813A-6496-4FA2-8E4A-4299C508C7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979776-EAF6-4AB5-B731-62A46F1FA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F4C1A1-9BC7-4B28-9792-DE90D8829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685430-5EBE-4048-9CE1-4964CE77D3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309EB5-E9B5-41CA-B190-DE69C6A266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D48FDDE-82A6-42B0-9D18-FBE42E32C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4E2DCD-AD77-4F33-832B-7EBB46B6C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7B2177-F6F5-4616-BD27-964F043A8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0100C3-520D-4254-88A4-1C873D654F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79B491-99CA-4B93-8E81-FAFE708CED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A545A5-8368-468F-A358-E91394795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0084B3-0506-48C9-9CED-ACA2C8B98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7BDAD9-F38A-4DD8-8D1B-D128C09E42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A0024-424E-4A83-87CA-96AF796CD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DA8EE7-DB64-4CF2-BC3F-F370D966E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3ABE9AA-3A6F-4A49-AA7E-74DC3CC49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D54501-C6EA-4197-B37B-DA785792C0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12758C-7A03-4A58-B8D9-A9532FECE8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4E79B6-F355-4252-BAFD-794E22CEF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11EC4E-B76F-4171-AA5C-BF9DE4B2E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E11C7F-9583-40F4-8774-F2955BF1F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827049-FB8C-4F0F-A63B-0FB790641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83E9F4-8496-43D2-9925-5B45B5ACE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7E47C-C5AC-4424-AD74-285B816E8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BEC902-0E25-467D-BFC3-955E71368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574D40-AA92-4417-A9CC-645B8866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A19503-AD48-4B5C-A54F-F9B0AE07A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D9076A-D226-4BB6-81E9-AD204486AC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8629B4-3FA1-45FA-89BF-185EF54DD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7782BF-4B0C-4F6F-B732-1DD58D2D8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4B733E-1541-4241-A55A-8121B59EFC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16CF4B-C2E0-4556-9338-1988BC0BD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F999A9-6F91-4A35-A0CF-84B0C3EC0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41F5EB-FB30-4B12-B021-0B43A5FA0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0D2294-5685-4912-AD27-D18540B67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674AC1-23DB-41D5-88CB-DE783FFD9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28FC0D6-0A0E-4406-96A1-A5B82874E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4A8A1F-9F41-4E40-91B8-661DFB9CA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029CFB-12F9-41DA-AD74-3482B4E28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57C058-9D51-4C69-A1CE-9841A1DCD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E6B2D7-950D-4961-826E-A8339F079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FE08D4-56BF-4183-96EF-56E323861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C6AE58-27FE-436D-9432-29001EE44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5075A4-2E32-426A-BC6E-E30B0036D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5FDCF2-6AE9-4559-B6A4-749A77886B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DBA1F32-73BF-4BCB-B884-AEBE25EEA3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C5EC2A-A6FD-4F9D-AEC2-2F9C71240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518E15-F00A-499E-8A3E-50965CF5D5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6497FDD-0961-4617-8D8E-B5CED5BE2B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6FF5B6A-F059-4CD8-8C57-EDCDFF61F4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922BC10-34E0-4B2F-9981-E2423BD440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0BA7526D-6138-4194-93B3-1703A28E10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213F3BF-0F1B-4D1F-861E-5A10A8FB28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E4A651C2-6AA0-49A4-A22A-B034CD734C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79C81B2-435E-4914-B900-B6E6111D29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CFF08164-B72F-4740-ACD6-14D31254AB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6636DDF-E575-4DFF-A824-EBF89D81E4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2D63E796-2D0D-4FD4-9F40-F62704C3B7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E330933-6599-4238-BF39-AA91BD55CD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76762AB5-C459-4EB9-8748-2948075EB8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56321D3-2999-432A-BA37-E47CFB930E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Psychology 202a</a:t>
            </a:r>
            <a:br>
              <a:rPr lang="en-US" sz="4400" dirty="0">
                <a:solidFill>
                  <a:srgbClr val="000000"/>
                </a:solidFill>
              </a:rPr>
            </a:br>
            <a:r>
              <a:rPr lang="en-US" sz="4400" dirty="0">
                <a:solidFill>
                  <a:srgbClr val="000000"/>
                </a:solidFill>
              </a:rPr>
              <a:t>Advanced Psychological Statistics</a:t>
            </a:r>
            <a:br>
              <a:rPr lang="en-US" sz="4400" dirty="0">
                <a:solidFill>
                  <a:srgbClr val="000000"/>
                </a:solidFill>
              </a:rPr>
            </a:b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371600" y="41148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10, 2020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Sampling in R</a:t>
            </a:r>
          </a:p>
          <a:p>
            <a:r>
              <a:rPr lang="en-US" dirty="0"/>
              <a:t>Linear transformations</a:t>
            </a:r>
          </a:p>
          <a:p>
            <a:r>
              <a:rPr lang="en-US" dirty="0"/>
              <a:t>Models</a:t>
            </a:r>
          </a:p>
          <a:p>
            <a:r>
              <a:rPr lang="en-US" dirty="0"/>
              <a:t>Discussion of Homework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assessment of skew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76200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ordering of mean and median</a:t>
            </a: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skew indices</a:t>
            </a: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Pearson proposed 3*(mean-median)/s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third moment:   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comment on (lack of) utility of third moment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022278"/>
              </p:ext>
            </p:extLst>
          </p:nvPr>
        </p:nvGraphicFramePr>
        <p:xfrm>
          <a:off x="3414713" y="3459163"/>
          <a:ext cx="430053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4" imgW="1854000" imgH="431640" progId="Equation.3">
                  <p:embed/>
                </p:oleObj>
              </mc:Choice>
              <mc:Fallback>
                <p:oleObj name="Equation" r:id="rId4" imgW="185400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3459163"/>
                        <a:ext cx="430053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</a:rPr>
              <a:t>Numerical assessment of kurtosis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7391400" cy="460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fourth moment: </a:t>
            </a: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bad idea except in </a:t>
            </a:r>
            <a:r>
              <a:rPr lang="en-US" sz="2800" i="1" dirty="0">
                <a:solidFill>
                  <a:srgbClr val="000000"/>
                </a:solidFill>
              </a:rPr>
              <a:t>very</a:t>
            </a:r>
            <a:r>
              <a:rPr lang="en-US" sz="2800" dirty="0">
                <a:solidFill>
                  <a:srgbClr val="000000"/>
                </a:solidFill>
              </a:rPr>
              <a:t> large data sets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189407"/>
              </p:ext>
            </p:extLst>
          </p:nvPr>
        </p:nvGraphicFramePr>
        <p:xfrm>
          <a:off x="1253331" y="2438400"/>
          <a:ext cx="6637337" cy="250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6" name="Equation" r:id="rId4" imgW="2349360" imgH="888840" progId="Equation.3">
                  <p:embed/>
                </p:oleObj>
              </mc:Choice>
              <mc:Fallback>
                <p:oleObj name="Equation" r:id="rId4" imgW="2349360" imgH="8888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331" y="2438400"/>
                        <a:ext cx="6637337" cy="250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1450"/>
            <a:ext cx="8221663" cy="1341438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Changes in mean and sd under linear transformation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429125"/>
          </a:xfrm>
          <a:ln/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Linear transformation: </a:t>
            </a:r>
            <a:r>
              <a:rPr lang="en-US" i="1" dirty="0"/>
              <a:t>Y = </a:t>
            </a:r>
            <a:r>
              <a:rPr lang="en-US" dirty="0"/>
              <a:t>a + </a:t>
            </a:r>
            <a:r>
              <a:rPr lang="en-US" dirty="0" err="1"/>
              <a:t>b</a:t>
            </a:r>
            <a:r>
              <a:rPr lang="en-US" i="1" dirty="0" err="1"/>
              <a:t>X</a:t>
            </a:r>
            <a:endParaRPr lang="en-US" i="1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New mean = a + b(old mean)</a:t>
            </a:r>
            <a:r>
              <a:rPr lang="ar-SA" dirty="0"/>
              <a:t>‏</a:t>
            </a:r>
            <a:endParaRPr lang="en-US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New </a:t>
            </a:r>
            <a:r>
              <a:rPr lang="en-US" dirty="0" err="1"/>
              <a:t>sd</a:t>
            </a:r>
            <a:r>
              <a:rPr lang="en-US" dirty="0"/>
              <a:t> = b(old </a:t>
            </a:r>
            <a:r>
              <a:rPr lang="en-US" dirty="0" err="1"/>
              <a:t>sd</a:t>
            </a:r>
            <a:r>
              <a:rPr lang="en-US" dirty="0"/>
              <a:t>)</a:t>
            </a:r>
            <a:r>
              <a:rPr lang="ar-SA" dirty="0"/>
              <a:t>‏</a:t>
            </a:r>
            <a:endParaRPr lang="en-US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(Same idea works for median and IQR.)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Special case: the </a:t>
            </a:r>
            <a:r>
              <a:rPr lang="en-US" i="1" dirty="0"/>
              <a:t>Z </a:t>
            </a:r>
            <a:r>
              <a:rPr lang="en-US" dirty="0"/>
              <a:t>score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Income example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Nonlinear transformations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model?</a:t>
            </a:r>
          </a:p>
          <a:p>
            <a:r>
              <a:rPr lang="en-US" dirty="0"/>
              <a:t>Example: estimating lumber yield</a:t>
            </a:r>
          </a:p>
          <a:p>
            <a:r>
              <a:rPr lang="en-US" dirty="0"/>
              <a:t>Why are models useful?</a:t>
            </a:r>
          </a:p>
          <a:p>
            <a:pPr lvl="1"/>
            <a:r>
              <a:rPr lang="en-US" dirty="0"/>
              <a:t>Models allow us to clarify what interests us</a:t>
            </a:r>
          </a:p>
          <a:p>
            <a:pPr lvl="1"/>
            <a:r>
              <a:rPr lang="en-US" dirty="0"/>
              <a:t>Confining our attention to those interests helps us understand structure</a:t>
            </a:r>
          </a:p>
          <a:p>
            <a:pPr lvl="1"/>
            <a:r>
              <a:rPr lang="en-US" dirty="0"/>
              <a:t>But danger lurks in those details that we ignore</a:t>
            </a:r>
          </a:p>
        </p:txBody>
      </p:sp>
    </p:spTree>
    <p:extLst>
      <p:ext uri="{BB962C8B-B14F-4D97-AF65-F5344CB8AC3E}">
        <p14:creationId xmlns:p14="http://schemas.microsoft.com/office/powerpoint/2010/main" val="42360070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164</Words>
  <Application>Microsoft Office PowerPoint</Application>
  <PresentationFormat>On-screen Show (4:3)</PresentationFormat>
  <Paragraphs>40</Paragraphs>
  <Slides>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4" baseType="lpstr">
      <vt:lpstr>Arial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Equation</vt:lpstr>
      <vt:lpstr>PowerPoint Presentation</vt:lpstr>
      <vt:lpstr>The plan for today</vt:lpstr>
      <vt:lpstr>PowerPoint Presentation</vt:lpstr>
      <vt:lpstr>PowerPoint Presentation</vt:lpstr>
      <vt:lpstr>Changes in mean and sd under linear transformation</vt:lpstr>
      <vt:lpstr>Models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22</cp:revision>
  <cp:lastPrinted>2020-09-08T15:32:02Z</cp:lastPrinted>
  <dcterms:modified xsi:type="dcterms:W3CDTF">2020-09-10T17:22:46Z</dcterms:modified>
</cp:coreProperties>
</file>