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35" r:id="rId2"/>
    <p:sldId id="336" r:id="rId3"/>
    <p:sldId id="337" r:id="rId4"/>
    <p:sldId id="338" r:id="rId5"/>
    <p:sldId id="339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2" autoAdjust="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F7C98682-EAE7-46F5-B294-D95BAC95D298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A122C50B-91B4-4C28-B10C-BDCBB7644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50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9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9788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9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293F17E-D13B-4F3E-9F2C-377B2605A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6442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436882" y="8830627"/>
            <a:ext cx="3395319" cy="464184"/>
          </a:xfrm>
          <a:prstGeom prst="rect">
            <a:avLst/>
          </a:prstGeom>
          <a:ln/>
        </p:spPr>
        <p:txBody>
          <a:bodyPr/>
          <a:lstStyle/>
          <a:p>
            <a:fld id="{68340A8F-1A59-446F-B3AA-041DAF73C76E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48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C2EFE-2DEE-448F-90AF-A65B6D2597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7334F-23D1-49AF-81ED-36B4448510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8C53E-85C3-42C3-AE14-AF8482E5D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B0222-CB45-40EB-8255-282C737E43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D57D8-9928-4FDE-868A-E8EAEE774D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327E9-BDAB-4446-93EC-8C8FDDA092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B29C8-F562-4F56-894B-37E8DC1DC2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C4BAD-F4D0-4DE7-B1AE-353B0CF175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B6D0F-43E8-4030-9179-B3AE823F5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731E8-AAE6-40F2-8D47-7D7EB618B8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BDEC9-3987-4FC1-B6EE-641FE46C6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3DF90-B5F7-40E7-A0E5-5FB546628B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B12AC07-F40A-4C30-8910-E368964B7C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April 13, </a:t>
            </a:r>
            <a:r>
              <a:rPr lang="en-US" dirty="0"/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140861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751776-6DE0-46CD-919F-BFB053C19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86A833-D17B-46D1-ADA1-561289AA7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Dimension reduction</a:t>
            </a:r>
          </a:p>
          <a:p>
            <a:pPr lvl="1"/>
            <a:r>
              <a:rPr lang="en-US" dirty="0" smtClean="0"/>
              <a:t>Principal components</a:t>
            </a:r>
            <a:endParaRPr lang="en-US" dirty="0"/>
          </a:p>
          <a:p>
            <a:r>
              <a:rPr lang="en-US" dirty="0" smtClean="0"/>
              <a:t>Transformations</a:t>
            </a:r>
          </a:p>
          <a:p>
            <a:r>
              <a:rPr lang="en-US" dirty="0" smtClean="0"/>
              <a:t>Box-Cox procedures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61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dimensionality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Last time, we dealt with a two-predictor multiple regression that was significant overall but had no significant predictors.</a:t>
            </a:r>
          </a:p>
          <a:p>
            <a:pPr eaLnBrk="1" hangingPunct="1"/>
            <a:r>
              <a:rPr lang="en-US" dirty="0"/>
              <a:t>One way to approach such a situation is to try to reduce the dimensionality of the </a:t>
            </a:r>
            <a:r>
              <a:rPr lang="en-US" dirty="0" smtClean="0"/>
              <a:t>predictors.</a:t>
            </a:r>
          </a:p>
          <a:p>
            <a:pPr eaLnBrk="1" hangingPunct="1"/>
            <a:r>
              <a:rPr lang="en-US" dirty="0" smtClean="0"/>
              <a:t>Principal components: create linear combinations that are uncorrelated.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346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 transformations:</a:t>
            </a:r>
          </a:p>
          <a:p>
            <a:pPr lvl="1"/>
            <a:r>
              <a:rPr lang="en-US" dirty="0" smtClean="0"/>
              <a:t>Square root</a:t>
            </a:r>
          </a:p>
          <a:p>
            <a:pPr lvl="1"/>
            <a:r>
              <a:rPr lang="en-US" dirty="0" smtClean="0"/>
              <a:t>Log</a:t>
            </a:r>
          </a:p>
          <a:p>
            <a:pPr lvl="1"/>
            <a:r>
              <a:rPr lang="en-US" dirty="0" smtClean="0"/>
              <a:t>Negative </a:t>
            </a:r>
            <a:r>
              <a:rPr lang="en-US" dirty="0" smtClean="0"/>
              <a:t>reciprocal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81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Box-Cox 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Box-Cox uses maximum likelihood to select the optimal transformation to attain normally distributed residuals.</a:t>
            </a:r>
          </a:p>
          <a:p>
            <a:r>
              <a:rPr lang="en-US" dirty="0" smtClean="0"/>
              <a:t>Often, the resulting transformation solves other problems as well.</a:t>
            </a:r>
          </a:p>
          <a:p>
            <a:r>
              <a:rPr lang="en-US" dirty="0" smtClean="0"/>
              <a:t>Caution against use with small data sets; ideally</a:t>
            </a:r>
            <a:r>
              <a:rPr lang="en-US" smtClean="0"/>
              <a:t>, cross-validate.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40900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4851</TotalTime>
  <Words>118</Words>
  <Application>Microsoft Office PowerPoint</Application>
  <PresentationFormat>On-screen Show (4:3)</PresentationFormat>
  <Paragraphs>22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Default Design</vt:lpstr>
      <vt:lpstr>Psychology 105  Advanced Research Methods</vt:lpstr>
      <vt:lpstr>The plan for today</vt:lpstr>
      <vt:lpstr>Reducing dimensionality</vt:lpstr>
      <vt:lpstr>Transformations</vt:lpstr>
      <vt:lpstr>The Box-Cox procedure</vt:lpstr>
    </vt:vector>
  </TitlesOfParts>
  <Company>UC Santa Cruz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L. Vevea</cp:lastModifiedBy>
  <cp:revision>56</cp:revision>
  <cp:lastPrinted>2021-04-06T17:32:57Z</cp:lastPrinted>
  <dcterms:created xsi:type="dcterms:W3CDTF">2007-01-07T21:57:11Z</dcterms:created>
  <dcterms:modified xsi:type="dcterms:W3CDTF">2021-04-15T16:53:46Z</dcterms:modified>
</cp:coreProperties>
</file>