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1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3.xml" ContentType="application/vnd.openxmlformats-officedocument.theme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notesMasterIdLst>
    <p:notesMasterId r:id="rId20"/>
  </p:notesMasterIdLst>
  <p:handoutMasterIdLst>
    <p:handoutMasterId r:id="rId21"/>
  </p:handoutMasterIdLst>
  <p:sldIdLst>
    <p:sldId id="269" r:id="rId15"/>
    <p:sldId id="270" r:id="rId16"/>
    <p:sldId id="272" r:id="rId17"/>
    <p:sldId id="265" r:id="rId18"/>
    <p:sldId id="268" r:id="rId19"/>
  </p:sldIdLst>
  <p:sldSz cx="9144000" cy="6858000" type="screen4x3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186" y="53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F80AB-DD89-4066-8B3D-5933E6FC69D8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047E6-2977-4F2C-B0ED-F509766745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19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5463" y="-11993563"/>
            <a:ext cx="16911638" cy="12682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15374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701041" y="4416109"/>
            <a:ext cx="5587608" cy="41617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23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436882" y="8830627"/>
            <a:ext cx="3395319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593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5463" y="-11993563"/>
            <a:ext cx="16913226" cy="1268412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0" y="4416109"/>
            <a:ext cx="5589201" cy="407273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756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5463" y="-11993563"/>
            <a:ext cx="16913226" cy="1268412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0" y="4416109"/>
            <a:ext cx="5589201" cy="407273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63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826DECD-11C9-45E1-896E-B3EB426D66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A4C4003-6ACF-4060-BE43-0FB95387F8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6E084F4-77E9-42F0-B3A7-9158EF81A8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6DED784-3251-4055-A885-6C60D4D9AA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CA10D74-EB46-47A7-BB1C-E880987E51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0980B95-73F5-4C55-9DC9-D243C7B2EB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6CD8AFC-F2B0-40C3-A9B4-46D4FD3F6F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F357E56-C543-4E9A-9CF4-CD42B18C5E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4BD21C2-A9DC-4031-AC1E-4D3337D0C9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605D88D-C9EF-4E8E-9B05-E6C554A62F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08DE30A-4D00-41CC-A16C-5C01A2F404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40D0405-F5AF-44C9-A513-2FFB75F8A5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CBA20D-F99B-4A23-B77F-C4CD835214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D7F7224-2A46-4627-B0EB-0A0965C7A7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C9B139E-5751-4972-94C9-DE4BF126B0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759772B-10DF-4653-8B14-863D8A2968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E46941E-FC2B-42C3-B176-B3D040D290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418AB4D-3A76-4D6F-8D8E-57B714F37D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A731ADF-9731-4EE4-BD21-9B0AD8189A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A8E316F-5952-4618-834D-83DEEC14F7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7634A4D-CBF1-45D9-B229-6DCC38CBB1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659E9C-4D54-48B0-833B-8B8E9312B7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52ED19-9847-46E1-ADE0-EDABCBB897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D26395-E9B5-4C4B-9BB5-4E8B5E1EC3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F421975-9455-4802-B7D4-ED7CCDFFBC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E4B48AC-A2D2-451D-94C0-3142139F60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CD0501D-D668-4512-B665-95ABCA196B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4040CA3-25CB-43E6-9016-36AD93895C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671368A-0861-4EDE-8EAB-81C141B5DA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93037BA-EAAF-4BB6-ADDA-EF438879B4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7E467F5-86CC-48E0-A602-0441245D96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287AB7F-7534-499E-B6D0-FF4D61C8A5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59DA865-CAC1-4FCF-BA84-E80A6714D0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C17521D-8E87-4F3D-880E-148E2EB5C3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CDE733-3A5D-40BD-949B-CDA1276413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EAC524-4B11-4CA4-A8AD-FA1CD64CE5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B4D0DAF-BF01-4F4C-8546-F80C2556F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AA06E61-15B4-438D-9D8A-8707BA1DD2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41A69C-F1FF-4B05-87A9-080232D699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C857D0B-419B-4D9E-A15B-489117B01A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9745A3D-78AB-40C3-A6F9-A117D37F83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6076FF0-4F3D-4480-A390-E2E302767A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5B4BE1D-9DD0-4927-8D7A-0ADD893730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F163F2C-6738-4615-B32D-E76D75C834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E64D833-E33E-49A4-81E4-7562951003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2501499-46E8-403A-970B-674A6704AD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F8566E9-9CC8-4C64-9D30-5D6A2BBA93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266FE7E-1C65-4E3E-B802-DFD3B5337F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8221211-CEF4-4283-9A9D-B1B3B1922C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621889D-3EF6-4521-B68C-51BEEEDED3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FC402E5-52C7-4DE4-B1E4-5438B7EF1B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0681EBB-7137-47AC-9FAE-7A633E8207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19C5193-3941-44A2-ABA7-D136D4C353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C0FE3B1-301E-4E96-89A9-4D975DA53B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9F4FB2E-D92F-4D3A-B785-51694DF26B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129F76E-4123-4E5D-8FBD-1EAB18F771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1B11737-4D56-44B3-B066-3623D8979C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9E7CC59-7276-4854-8C7C-833FCCD31F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CE0345D-B915-4B9C-BECF-6D162D1BEB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E921646-DE8A-4F84-A2ED-DAECE72590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6A4FF59-F6A0-4A3D-9A27-BDF1F125CB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CEB974-1FA0-4183-9A8B-E5F1C603FA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40F8A5B-9709-4CE1-B563-29A8ACC908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7CA1F1D-2F52-466D-8442-4E0474F71A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530701A-9638-4635-93F1-259044E585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3A20111-EAF8-461C-934A-45E8464728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2CF2EF3-14AA-4787-99B6-C315120C7B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C68FCFB-146D-4591-A163-F8D1FA9563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9756501-2156-495C-8C47-FADFE13A80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ACAA603-1432-4AF0-8CA5-7058F56FFD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A06558A-6060-4472-BB95-4890678138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3C73426-C453-45E3-8FD2-B4C3C8D5D4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B5657CA-4DF6-4AAD-94BF-992E5F1095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224C5B8-6C8D-4F48-A349-C93DE27EEB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7564538-61C7-4D0F-8694-1522994201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3CB0F1A-DA0E-4616-87AF-8532A33628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3850719-8518-45CE-B52A-A1DCF05A6A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CA4E339-A3F3-470D-86D1-CC820D8CD4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D802875-5F21-4A96-872F-560DDF898E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8945932-203C-4026-9F95-45004862D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D21C888-AAE0-49A0-B9A7-73F66F0F3A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1E65AC3-93F2-4440-8ECD-2601ED1C07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C54625A-3CD3-438C-9D0D-5EB12BD840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E23AC5C-BC1C-4ABB-95A1-E45D3A7891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62DC22-6495-430C-BCCD-6E15BA9196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64E54A-FF85-4181-A9A0-44BE639C71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716E45A-E457-4883-86BB-3978EC6484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2359B7D-D5A7-418E-9600-7913C239D6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4944624-EF1A-4E38-A96F-9B470870D1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E76CB76-22D5-4103-AFB6-B494F5F767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F942925-F5A2-4A0A-BA99-A8492D1660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3E6BEA6-FF23-4904-96DC-C575EE4A37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FAAC69A-0E8E-4544-99BE-873CC7CD8A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970630A-65C0-4DEC-8180-26E149B204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979564D-3D3E-429B-84D1-A01376A44F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D443BE-587D-4C2B-823A-3DED2553E3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6D98C3E-6363-42D0-9F93-97465B6FC8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7044CC1-63E1-407C-BA83-87554BA87A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0B740DF-E379-4647-AD0F-144D2C012B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99708C0-5619-4011-B831-2A5BD03AE9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5697BA4-702C-40C6-A29D-A101495CA0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CD449DB-D0A1-4413-90E4-0FB3F1D822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E94A5E2-3993-4B0F-9E8B-9A9F74EE90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CAE551B-659C-4DB4-AF7E-1187EFF7A9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C701437-B499-4D3A-871E-359E8BDC25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C72DAF3-3403-42D1-A518-1EF2A4C5DF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B42F0B2-C52E-412D-8E10-680B9D8BDB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7011952-26CE-474A-9485-D71487A63A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ED496CA-F332-4705-A858-9760EBC976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EB5AF14-3841-42FA-909D-254036F46C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4973601-EB2D-4751-B709-E4BB03E5DD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C60B6CA-9B92-4938-998E-E473F0B30D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39EFC8A-2A16-43C4-AA40-6D5C1B02D3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28622D6-B4A7-438A-BDB4-C67DE73010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3FFE3EB-58BC-429E-81E9-972D6AE2C5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84F09D8-4950-4DAD-AF0F-6272F4659C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8A7B791-690F-45A4-AC2A-FACC42F5BB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0015857-2E0D-4E8C-8669-2AE8EF27A8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8FF43A-907E-4E78-B8CB-5394460900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3F1C388-3AF5-40C5-9698-57184E9C56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650B0C-5CBD-4B6C-A74A-E0ACE5A6E0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0771C42-29C7-4399-91BA-D3863DA99E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FF181C-C723-47AA-A7CC-925F98566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1C436ED-D26A-408A-A4D2-E11365C009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8CB2C50-B88E-4A63-931F-B72FFE4D40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251CAE2-5A91-47D5-BCE5-A8CCDB897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EE82460-7BFD-4ECA-AC11-C4BBE8464F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0E608B2-7D24-4155-AFA0-C7D39D51C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CD8EA60-1B4D-4EE8-8257-41CDD4DABA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1978637-97AA-4E3F-8468-21FE047FE0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1F0152E-698F-472B-87DB-4B85AB75F0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F0210B8-EED9-48A5-9362-407E3B841A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18AB21F-003A-488D-9659-2037023946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9C201F-9C96-4715-82E4-5137F86B3E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DB09982-2A82-468D-9970-EAF3C65A46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CC56222-A646-4F5B-9065-F097F78042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FE40D14-648D-486C-AC87-6C375D9B77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26A26D0-5677-4152-A0FE-77A4206D84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2279DEF-5C9B-43D6-B284-BC87B682CE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D7EC9A-F59D-4915-9391-F2EE75223B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55DB5C1-9971-419A-9441-BD2CA74FDB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F1E3FB-FC42-4178-A1B1-0270D43E4C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A240748-FF06-4F7B-8B22-20B583D32E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08963" cy="1122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7088" y="1600200"/>
            <a:ext cx="4029075" cy="217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37088" y="3929063"/>
            <a:ext cx="4029075" cy="2176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112963" cy="455613"/>
          </a:xfrm>
        </p:spPr>
        <p:txBody>
          <a:bodyPr/>
          <a:lstStyle>
            <a:lvl1pPr>
              <a:defRPr/>
            </a:lvl1pPr>
          </a:lstStyle>
          <a:p>
            <a:fld id="{029B5F28-A7B4-4ED2-967E-BCBDF7286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0A70B70-0DAD-4E49-B4E9-F8EACF7BA1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E4B804E-DE1E-49D5-8E55-227FBF06C7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D532CE7-6E7B-44A1-8A3F-872F852824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9B0672F-4541-402C-A73A-85A72BA70D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A5F0841-3925-4592-B01D-3D31BA8C07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DE91D70-BC42-4887-ACEF-F842BAD936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0BD35A2-63ED-42DB-80AE-0DDE52C8B3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D6A827-67F5-4B16-8690-A934A442D9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6BE6DF4-D273-4618-96AA-CBAA9B2E8E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7A77848-7FD1-4A37-A673-24999F1F07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2533BF4-A9C8-4AFB-B25C-FF9BB80732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3" Type="http://schemas.openxmlformats.org/officeDocument/2006/relationships/slideLayout" Target="../slideLayouts/slideLayout136.xml"/><Relationship Id="rId7" Type="http://schemas.openxmlformats.org/officeDocument/2006/relationships/slideLayout" Target="../slideLayouts/slideLayout140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5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0" Type="http://schemas.openxmlformats.org/officeDocument/2006/relationships/slideLayout" Target="../slideLayouts/slideLayout143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2.xml"/><Relationship Id="rId3" Type="http://schemas.openxmlformats.org/officeDocument/2006/relationships/slideLayout" Target="../slideLayouts/slideLayout147.xml"/><Relationship Id="rId7" Type="http://schemas.openxmlformats.org/officeDocument/2006/relationships/slideLayout" Target="../slideLayouts/slideLayout151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6.xml"/><Relationship Id="rId1" Type="http://schemas.openxmlformats.org/officeDocument/2006/relationships/slideLayout" Target="../slideLayouts/slideLayout145.xml"/><Relationship Id="rId6" Type="http://schemas.openxmlformats.org/officeDocument/2006/relationships/slideLayout" Target="../slideLayouts/slideLayout150.xml"/><Relationship Id="rId11" Type="http://schemas.openxmlformats.org/officeDocument/2006/relationships/slideLayout" Target="../slideLayouts/slideLayout155.xml"/><Relationship Id="rId5" Type="http://schemas.openxmlformats.org/officeDocument/2006/relationships/slideLayout" Target="../slideLayouts/slideLayout149.xml"/><Relationship Id="rId10" Type="http://schemas.openxmlformats.org/officeDocument/2006/relationships/slideLayout" Target="../slideLayouts/slideLayout154.xml"/><Relationship Id="rId4" Type="http://schemas.openxmlformats.org/officeDocument/2006/relationships/slideLayout" Target="../slideLayouts/slideLayout148.xml"/><Relationship Id="rId9" Type="http://schemas.openxmlformats.org/officeDocument/2006/relationships/slideLayout" Target="../slideLayouts/slideLayout15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AB7ED831-7757-4E36-9D6C-A289733AE5C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7A2ED3B4-8971-4F7B-88CA-D2613FADA5B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B2B9E3EE-4E79-442F-979E-102179D45C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0A125D3C-B7CE-45D3-959A-AEBFCCC6C95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C9A867DE-F799-479D-BC81-B74D7958CDE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F12B4DD3-1B9A-4BBB-ABDB-FC6A4DFE75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97CBE23C-39D2-4747-8A4F-0C9470C2499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40CD9C52-1E4C-453D-9167-81F339DE11B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5D5E132D-DE65-445A-8E6A-BDEBCF3D08E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4B06E755-BB8D-49B1-871F-2022BD8F435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37822661-1295-421D-B1B5-2C5B3C0911A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81D599B8-69D6-4919-80D1-10C87124C1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BA1D6C2B-834B-403D-A2BF-8BC69EE942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816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CF0658C3-A951-403E-B1D9-C9513F0E90C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lib.stat.cmu.edu/DASL/InlineImages/fusion0.gi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89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89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April 1, 2021</a:t>
            </a:r>
          </a:p>
        </p:txBody>
      </p:sp>
    </p:spTree>
    <p:extLst>
      <p:ext uri="{BB962C8B-B14F-4D97-AF65-F5344CB8AC3E}">
        <p14:creationId xmlns:p14="http://schemas.microsoft.com/office/powerpoint/2010/main" val="2502766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more complex Bayesian analysis</a:t>
            </a:r>
          </a:p>
          <a:p>
            <a:r>
              <a:rPr lang="en-US" dirty="0"/>
              <a:t>The stereogram fusion experiment</a:t>
            </a:r>
          </a:p>
        </p:txBody>
      </p:sp>
    </p:spTree>
    <p:extLst>
      <p:ext uri="{BB962C8B-B14F-4D97-AF65-F5344CB8AC3E}">
        <p14:creationId xmlns:p14="http://schemas.microsoft.com/office/powerpoint/2010/main" val="2013434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Stereogram Fusion</a:t>
            </a:r>
          </a:p>
        </p:txBody>
      </p:sp>
      <p:pic>
        <p:nvPicPr>
          <p:cNvPr id="4" name="Content Placeholder 3" descr="http://lib.stat.cmu.edu/DASL/InlineImages/fusion0.gif"/>
          <p:cNvPicPr>
            <a:picLocks noGrp="1"/>
          </p:cNvPicPr>
          <p:nvPr>
            <p:ph idx="1"/>
          </p:nvPr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1066800" y="1752600"/>
            <a:ext cx="7010399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91870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Stereogram Fusion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4999" y="1600200"/>
            <a:ext cx="8305800" cy="4505325"/>
          </a:xfrm>
          <a:ln/>
        </p:spPr>
        <p:txBody>
          <a:bodyPr lIns="0" tIns="0" rIns="0" bIns="0"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Dependent variable = time to fuse.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Independent variable: instructions</a:t>
            </a:r>
          </a:p>
          <a:p>
            <a:pPr marL="742950" lvl="1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One group was shown a picture of the shape.</a:t>
            </a:r>
          </a:p>
          <a:p>
            <a:pPr marL="742950" lvl="1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One group was either given no information or was </a:t>
            </a:r>
            <a:r>
              <a:rPr lang="en-US" i="1" dirty="0">
                <a:latin typeface="Arial Unicode MS" pitchFamily="34" charset="-128"/>
              </a:rPr>
              <a:t>told </a:t>
            </a:r>
            <a:r>
              <a:rPr lang="en-US" dirty="0">
                <a:latin typeface="Arial Unicode MS" pitchFamily="34" charset="-128"/>
              </a:rPr>
              <a:t>what shape they should see.</a:t>
            </a:r>
          </a:p>
          <a:p>
            <a:pPr marL="0" indent="0">
              <a:spcBef>
                <a:spcPct val="20000"/>
              </a:spcBef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4210050" y="3244850"/>
          <a:ext cx="7191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6" r:id="rId4" imgW="719640" imgH="359640" progId="">
                  <p:embed/>
                </p:oleObj>
              </mc:Choice>
              <mc:Fallback>
                <p:oleObj r:id="rId4" imgW="719640" imgH="3596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3244850"/>
                        <a:ext cx="71913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732631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Analyses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4999" y="1600200"/>
            <a:ext cx="8305800" cy="4505325"/>
          </a:xfrm>
          <a:ln/>
        </p:spPr>
        <p:txBody>
          <a:bodyPr lIns="0" tIns="0" rIns="0" bIns="0"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Conventional analyses in </a:t>
            </a:r>
            <a:r>
              <a:rPr lang="en-US" i="1" dirty="0">
                <a:latin typeface="Arial Unicode MS" pitchFamily="34" charset="-128"/>
              </a:rPr>
              <a:t>R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Assumptions?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Bayesian analyses with normal distribution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Bayesian analyses with </a:t>
            </a:r>
            <a:r>
              <a:rPr lang="en-US">
                <a:latin typeface="Arial Unicode MS" pitchFamily="34" charset="-128"/>
              </a:rPr>
              <a:t>gamma distribution</a:t>
            </a:r>
            <a:endParaRPr lang="en-US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4210050" y="3244850"/>
          <a:ext cx="7191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7" r:id="rId4" imgW="719640" imgH="359640" progId="">
                  <p:embed/>
                </p:oleObj>
              </mc:Choice>
              <mc:Fallback>
                <p:oleObj r:id="rId4" imgW="719640" imgH="3596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3244850"/>
                        <a:ext cx="71913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130571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82</Words>
  <Application>Microsoft Office PowerPoint</Application>
  <PresentationFormat>On-screen Show (4:3)</PresentationFormat>
  <Paragraphs>22</Paragraphs>
  <Slides>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14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5</vt:i4>
      </vt:variant>
    </vt:vector>
  </HeadingPairs>
  <TitlesOfParts>
    <vt:vector size="24" baseType="lpstr">
      <vt:lpstr>Arial</vt:lpstr>
      <vt:lpstr>Arial Unicode MS</vt:lpstr>
      <vt:lpstr>Lucida Sans Unicode</vt:lpstr>
      <vt:lpstr>Times New Roman</vt:lpstr>
      <vt:lpstr>Wingdings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Psychology 105  Advanced Research Methods</vt:lpstr>
      <vt:lpstr>The plan for today</vt:lpstr>
      <vt:lpstr>Stereogram Fusion</vt:lpstr>
      <vt:lpstr>Stereogram Fusion</vt:lpstr>
      <vt:lpstr>Analyses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30</cp:revision>
  <cp:lastPrinted>2021-04-01T17:46:56Z</cp:lastPrinted>
  <dcterms:modified xsi:type="dcterms:W3CDTF">2021-04-01T19:13:48Z</dcterms:modified>
</cp:coreProperties>
</file>