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96" r:id="rId2"/>
    <p:sldId id="297" r:id="rId3"/>
    <p:sldId id="300" r:id="rId4"/>
    <p:sldId id="301" r:id="rId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8918023-808D-4D48-A9B5-016863B2D948}" type="datetimeFigureOut">
              <a:rPr lang="en-US" smtClean="0"/>
              <a:t>3/11/2021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9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9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A9CF2EE-8497-42C7-85E1-AAA073276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10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9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9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72E5976-E563-4436-ACA3-C28F5E6A63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448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275609" y="8830627"/>
            <a:ext cx="3271905" cy="464184"/>
          </a:xfrm>
          <a:prstGeom prst="rect">
            <a:avLst/>
          </a:prstGeom>
          <a:ln/>
        </p:spPr>
        <p:txBody>
          <a:bodyPr/>
          <a:lstStyle/>
          <a:p>
            <a:fld id="{68340A8F-1A59-446F-B3AA-041DAF73C76E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93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257609-AC47-4ED4-B2F8-62BFA97D32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C01CB-8C97-4D63-B7E4-B25467D608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775CC2-DAFF-409E-BFE2-B56D062846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F5AAF8C-930F-40B2-A2AC-1BFF969EB5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AF86373-0AE6-4B51-A5F6-CA84A73537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A95B4-BA28-4EE1-9AB5-664DB52005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CA12F-B80A-4263-A48B-3804B9CD6D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FBF2E-EFB9-4A11-8360-BC0CC50B35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A7FF4-6430-41A1-BE21-AA4A3BA39E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A41A06-51D6-4871-8920-5E6DDC06AD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E8CBE-F613-46A8-930A-3204A8F0A3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9183F-7AAF-453A-B870-63050F7382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4D30F6-5497-463F-8A3A-88F27D287A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2E89AFB-9904-4A2C-AFDC-D46800BAD6D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March 11, 2021</a:t>
            </a:r>
          </a:p>
        </p:txBody>
      </p:sp>
    </p:spTree>
    <p:extLst>
      <p:ext uri="{BB962C8B-B14F-4D97-AF65-F5344CB8AC3E}">
        <p14:creationId xmlns:p14="http://schemas.microsoft.com/office/powerpoint/2010/main" val="3655392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today…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does a bad residuals plot look like?</a:t>
            </a:r>
          </a:p>
          <a:p>
            <a:r>
              <a:rPr lang="en-US" dirty="0"/>
              <a:t>If the </a:t>
            </a:r>
            <a:r>
              <a:rPr lang="en-US" i="1" dirty="0"/>
              <a:t>t </a:t>
            </a:r>
            <a:r>
              <a:rPr lang="en-US" dirty="0"/>
              <a:t>test is actually a regression, why aren’t the assumptions the same?</a:t>
            </a:r>
          </a:p>
          <a:p>
            <a:r>
              <a:rPr lang="en-US" dirty="0"/>
              <a:t>Restriction of range</a:t>
            </a:r>
          </a:p>
          <a:p>
            <a:r>
              <a:rPr lang="en-US" dirty="0"/>
              <a:t>How to make up regression data</a:t>
            </a:r>
          </a:p>
        </p:txBody>
      </p:sp>
    </p:spTree>
    <p:extLst>
      <p:ext uri="{BB962C8B-B14F-4D97-AF65-F5344CB8AC3E}">
        <p14:creationId xmlns:p14="http://schemas.microsoft.com/office/powerpoint/2010/main" val="1288570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unity of assumptions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Initially, the assumptions underlying regression and the </a:t>
            </a:r>
            <a:r>
              <a:rPr lang="en-US" i="1"/>
              <a:t>t</a:t>
            </a:r>
            <a:r>
              <a:rPr lang="en-US"/>
              <a:t> test appear different.</a:t>
            </a:r>
          </a:p>
          <a:p>
            <a:r>
              <a:rPr lang="en-US"/>
              <a:t>However, when they are all satisfied, they become the same.</a:t>
            </a:r>
          </a:p>
        </p:txBody>
      </p:sp>
    </p:spTree>
    <p:extLst>
      <p:ext uri="{BB962C8B-B14F-4D97-AF65-F5344CB8AC3E}">
        <p14:creationId xmlns:p14="http://schemas.microsoft.com/office/powerpoint/2010/main" val="2017367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44EB1-E735-48BE-BF4E-237105847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Restriction of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788F6-3EF5-4D6F-AF4C-B41DE904C4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the range of a linear relationship is restricted:</a:t>
            </a:r>
          </a:p>
          <a:p>
            <a:pPr lvl="1"/>
            <a:r>
              <a:rPr lang="en-US" dirty="0"/>
              <a:t>Regression estimates are unbiased but less significant</a:t>
            </a:r>
          </a:p>
          <a:p>
            <a:pPr lvl="1"/>
            <a:r>
              <a:rPr lang="en-US" dirty="0"/>
              <a:t>Correlation estimates are biased downwards</a:t>
            </a:r>
          </a:p>
        </p:txBody>
      </p:sp>
    </p:spTree>
    <p:extLst>
      <p:ext uri="{BB962C8B-B14F-4D97-AF65-F5344CB8AC3E}">
        <p14:creationId xmlns:p14="http://schemas.microsoft.com/office/powerpoint/2010/main" val="358246807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1917</TotalTime>
  <Words>101</Words>
  <Application>Microsoft Office PowerPoint</Application>
  <PresentationFormat>On-screen Show (4:3)</PresentationFormat>
  <Paragraphs>16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Psychology 105  Advanced Research Methods</vt:lpstr>
      <vt:lpstr>The plan for today…</vt:lpstr>
      <vt:lpstr>The unity of assumptions</vt:lpstr>
      <vt:lpstr>Restriction of range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51</cp:revision>
  <cp:lastPrinted>2021-03-09T18:53:16Z</cp:lastPrinted>
  <dcterms:created xsi:type="dcterms:W3CDTF">2007-01-07T21:57:11Z</dcterms:created>
  <dcterms:modified xsi:type="dcterms:W3CDTF">2021-03-11T18:55:58Z</dcterms:modified>
</cp:coreProperties>
</file>