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96" r:id="rId2"/>
    <p:sldId id="297" r:id="rId3"/>
    <p:sldId id="301" r:id="rId4"/>
    <p:sldId id="302" r:id="rId5"/>
    <p:sldId id="299" r:id="rId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8918023-808D-4D48-A9B5-016863B2D948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9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A9CF2EE-8497-42C7-85E1-AAA073276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0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72E5976-E563-4436-ACA3-C28F5E6A63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448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275609" y="8830627"/>
            <a:ext cx="3271905" cy="464184"/>
          </a:xfrm>
          <a:prstGeom prst="rect">
            <a:avLst/>
          </a:prstGeom>
          <a:ln/>
        </p:spPr>
        <p:txBody>
          <a:bodyPr/>
          <a:lstStyle/>
          <a:p>
            <a:fld id="{68340A8F-1A59-446F-B3AA-041DAF73C76E}" type="slidenum">
              <a:rPr lang="en-US"/>
              <a:pPr/>
              <a:t>1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3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57609-AC47-4ED4-B2F8-62BFA97D32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AC01CB-8C97-4D63-B7E4-B25467D608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775CC2-DAFF-409E-BFE2-B56D06284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F5AAF8C-930F-40B2-A2AC-1BFF969E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AF86373-0AE6-4B51-A5F6-CA84A7353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A95B4-BA28-4EE1-9AB5-664DB52005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1CA12F-B80A-4263-A48B-3804B9CD6D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FBF2E-EFB9-4A11-8360-BC0CC50B35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5A7FF4-6430-41A1-BE21-AA4A3BA39E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41A06-51D6-4871-8920-5E6DDC06AD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AE8CBE-F613-46A8-930A-3204A8F0A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9183F-7AAF-453A-B870-63050F7382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D30F6-5497-463F-8A3A-88F27D287A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2E89AFB-9904-4A2C-AFDC-D46800BAD6D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105</a:t>
            </a:r>
            <a:br>
              <a:rPr lang="en-US" sz="4000" dirty="0"/>
            </a:br>
            <a:br>
              <a:rPr lang="en-US" sz="4000" dirty="0"/>
            </a:br>
            <a:r>
              <a:rPr lang="en-US" sz="4000" dirty="0"/>
              <a:t>Advanced Research Methods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March 9, 2021</a:t>
            </a:r>
          </a:p>
        </p:txBody>
      </p:sp>
    </p:spTree>
    <p:extLst>
      <p:ext uri="{BB962C8B-B14F-4D97-AF65-F5344CB8AC3E}">
        <p14:creationId xmlns:p14="http://schemas.microsoft.com/office/powerpoint/2010/main" val="3655392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today…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Checking regression assumptions (recap and slow demonstration)</a:t>
            </a:r>
          </a:p>
          <a:p>
            <a:r>
              <a:rPr lang="en-US" dirty="0"/>
              <a:t>Influence and outliers</a:t>
            </a:r>
          </a:p>
          <a:p>
            <a:r>
              <a:rPr lang="en-US" dirty="0"/>
              <a:t>Restriction of range</a:t>
            </a:r>
          </a:p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 (and other things) as regression</a:t>
            </a:r>
          </a:p>
        </p:txBody>
      </p:sp>
    </p:spTree>
    <p:extLst>
      <p:ext uri="{BB962C8B-B14F-4D97-AF65-F5344CB8AC3E}">
        <p14:creationId xmlns:p14="http://schemas.microsoft.com/office/powerpoint/2010/main" val="1288570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Recapping regression assumptions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Linear relationship</a:t>
            </a:r>
          </a:p>
          <a:p>
            <a:r>
              <a:rPr lang="en-US" dirty="0"/>
              <a:t>Independent errors</a:t>
            </a:r>
          </a:p>
          <a:p>
            <a:r>
              <a:rPr lang="en-US" dirty="0"/>
              <a:t>Equal variation in errors across the range</a:t>
            </a:r>
          </a:p>
          <a:p>
            <a:r>
              <a:rPr lang="en-US" dirty="0"/>
              <a:t>Normally distributed errors</a:t>
            </a:r>
          </a:p>
          <a:p>
            <a:r>
              <a:rPr lang="en-US" dirty="0"/>
              <a:t>Note: we can’t observe the errors because they exist in the </a:t>
            </a:r>
            <a:r>
              <a:rPr lang="en-US" i="1" dirty="0"/>
              <a:t>population</a:t>
            </a:r>
            <a:r>
              <a:rPr lang="en-US" dirty="0"/>
              <a:t>, but our residuals are </a:t>
            </a:r>
            <a:r>
              <a:rPr lang="en-US" i="1" dirty="0"/>
              <a:t>sample estimates </a:t>
            </a:r>
            <a:r>
              <a:rPr lang="en-US" dirty="0"/>
              <a:t>of the errors.</a:t>
            </a:r>
          </a:p>
        </p:txBody>
      </p:sp>
    </p:spTree>
    <p:extLst>
      <p:ext uri="{BB962C8B-B14F-4D97-AF65-F5344CB8AC3E}">
        <p14:creationId xmlns:p14="http://schemas.microsoft.com/office/powerpoint/2010/main" val="86859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Influence and outliers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further the value of a predictor is from the mean, the more potential influence the point has on the regression.</a:t>
            </a:r>
          </a:p>
          <a:p>
            <a:r>
              <a:rPr lang="en-US" dirty="0"/>
              <a:t>Leverage</a:t>
            </a:r>
          </a:p>
          <a:p>
            <a:r>
              <a:rPr lang="en-US" dirty="0"/>
              <a:t>Cook’s distance</a:t>
            </a:r>
          </a:p>
        </p:txBody>
      </p:sp>
    </p:spTree>
    <p:extLst>
      <p:ext uri="{BB962C8B-B14F-4D97-AF65-F5344CB8AC3E}">
        <p14:creationId xmlns:p14="http://schemas.microsoft.com/office/powerpoint/2010/main" val="1806887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 (and other familiar things) as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mean and standard deviation as regression</a:t>
            </a:r>
          </a:p>
          <a:p>
            <a:r>
              <a:rPr lang="en-US" dirty="0"/>
              <a:t>The </a:t>
            </a:r>
            <a:r>
              <a:rPr lang="en-US" i="1" dirty="0"/>
              <a:t>t </a:t>
            </a:r>
            <a:r>
              <a:rPr lang="en-US" dirty="0"/>
              <a:t>test as regression</a:t>
            </a:r>
          </a:p>
          <a:p>
            <a:pPr lvl="1"/>
            <a:r>
              <a:rPr lang="en-US" dirty="0"/>
              <a:t>Dummy coding</a:t>
            </a:r>
          </a:p>
          <a:p>
            <a:pPr lvl="1"/>
            <a:r>
              <a:rPr lang="en-US" dirty="0"/>
              <a:t>Effects coding</a:t>
            </a:r>
          </a:p>
          <a:p>
            <a:pPr lvl="1"/>
            <a:r>
              <a:rPr lang="en-US"/>
              <a:t>Nonsense coding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26900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2053</TotalTime>
  <Words>136</Words>
  <Application>Microsoft Office PowerPoint</Application>
  <PresentationFormat>On-screen Show (4:3)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Arial</vt:lpstr>
      <vt:lpstr>Default Design</vt:lpstr>
      <vt:lpstr>Psychology 105  Advanced Research Methods</vt:lpstr>
      <vt:lpstr>The plan for today…</vt:lpstr>
      <vt:lpstr>Recapping regression assumptions</vt:lpstr>
      <vt:lpstr>Influence and outliers</vt:lpstr>
      <vt:lpstr>The t test (and other familiar things) as regression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51</cp:revision>
  <cp:lastPrinted>2021-03-09T18:53:16Z</cp:lastPrinted>
  <dcterms:created xsi:type="dcterms:W3CDTF">2007-01-07T21:57:11Z</dcterms:created>
  <dcterms:modified xsi:type="dcterms:W3CDTF">2021-03-09T21:12:25Z</dcterms:modified>
</cp:coreProperties>
</file>