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91" r:id="rId2"/>
    <p:sldId id="292" r:id="rId3"/>
    <p:sldId id="294" r:id="rId4"/>
    <p:sldId id="295" r:id="rId5"/>
    <p:sldId id="296" r:id="rId6"/>
    <p:sldId id="297" r:id="rId7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12" autoAdjust="0"/>
  </p:normalViewPr>
  <p:slideViewPr>
    <p:cSldViewPr>
      <p:cViewPr varScale="1">
        <p:scale>
          <a:sx n="74" d="100"/>
          <a:sy n="74" d="100"/>
        </p:scale>
        <p:origin x="901" y="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8918023-808D-4D48-A9B5-016863B2D948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A9CF2EE-8497-42C7-85E1-AAA073276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1106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0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72E5976-E563-4436-ACA3-C28F5E6A631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5448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4197184" y="8830627"/>
            <a:ext cx="3211891" cy="464184"/>
          </a:xfrm>
          <a:prstGeom prst="rect">
            <a:avLst/>
          </a:prstGeom>
          <a:ln/>
        </p:spPr>
        <p:txBody>
          <a:bodyPr/>
          <a:lstStyle/>
          <a:p>
            <a:fld id="{68340A8F-1A59-446F-B3AA-041DAF73C76E}" type="slidenum">
              <a:rPr lang="en-US"/>
              <a:pPr/>
              <a:t>1</a:t>
            </a:fld>
            <a:endParaRPr lang="en-US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8187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257609-AC47-4ED4-B2F8-62BFA97D32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AC01CB-8C97-4D63-B7E4-B25467D608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775CC2-DAFF-409E-BFE2-B56D0628469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F5AAF8C-930F-40B2-A2AC-1BFF969EB5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AF86373-0AE6-4B51-A5F6-CA84A73537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7A95B4-BA28-4EE1-9AB5-664DB52005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1CA12F-B80A-4263-A48B-3804B9CD6D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1FBF2E-EFB9-4A11-8360-BC0CC50B35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5A7FF4-6430-41A1-BE21-AA4A3BA39E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A41A06-51D6-4871-8920-5E6DDC06AD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AE8CBE-F613-46A8-930A-3204A8F0A3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D9183F-7AAF-453A-B870-63050F7382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4D30F6-5497-463F-8A3A-88F27D287A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2E89AFB-9904-4A2C-AFDC-D46800BAD6D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Psychology 105</a:t>
            </a:r>
            <a:br>
              <a:rPr lang="en-US" sz="4000" dirty="0"/>
            </a:br>
            <a:br>
              <a:rPr lang="en-US" sz="4000" dirty="0"/>
            </a:br>
            <a:r>
              <a:rPr lang="en-US" sz="4000" dirty="0"/>
              <a:t>Advanced Research Methods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February 23, 2021</a:t>
            </a:r>
          </a:p>
        </p:txBody>
      </p:sp>
    </p:spTree>
    <p:extLst>
      <p:ext uri="{BB962C8B-B14F-4D97-AF65-F5344CB8AC3E}">
        <p14:creationId xmlns:p14="http://schemas.microsoft.com/office/powerpoint/2010/main" val="3864745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plan for today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Correlation and regression in </a:t>
            </a:r>
            <a:r>
              <a:rPr lang="en-US" i="1" dirty="0"/>
              <a:t>R</a:t>
            </a:r>
            <a:endParaRPr lang="en-US" dirty="0"/>
          </a:p>
          <a:p>
            <a:r>
              <a:rPr lang="en-US" dirty="0"/>
              <a:t>Sampling distributions</a:t>
            </a:r>
          </a:p>
          <a:p>
            <a:r>
              <a:rPr lang="en-US" dirty="0"/>
              <a:t>A review of basic inference</a:t>
            </a:r>
          </a:p>
          <a:p>
            <a:r>
              <a:rPr lang="en-US" dirty="0"/>
              <a:t>Correlation and regression</a:t>
            </a:r>
          </a:p>
          <a:p>
            <a:r>
              <a:rPr lang="en-US" dirty="0"/>
              <a:t>Inference for regression</a:t>
            </a:r>
          </a:p>
          <a:p>
            <a:pPr lvl="1"/>
            <a:r>
              <a:rPr lang="en-US" dirty="0"/>
              <a:t>The decomposition of the sum of squares</a:t>
            </a:r>
          </a:p>
        </p:txBody>
      </p:sp>
    </p:spTree>
    <p:extLst>
      <p:ext uri="{BB962C8B-B14F-4D97-AF65-F5344CB8AC3E}">
        <p14:creationId xmlns:p14="http://schemas.microsoft.com/office/powerpoint/2010/main" val="3275611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Sampling distributions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 random variable happens to be a statistic, we call its distribution a “sampling distribution.”</a:t>
            </a:r>
          </a:p>
          <a:p>
            <a:r>
              <a:rPr lang="en-US" dirty="0"/>
              <a:t>That’s because the uncertainty about the statistic comes from the process of sampling.</a:t>
            </a:r>
          </a:p>
          <a:p>
            <a:pPr marL="0" indent="0">
              <a:buNone/>
            </a:pP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0051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central limit theorem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sampling distribution of the sample mean is normal with mean </a:t>
            </a:r>
            <a:r>
              <a:rPr lang="en-US" dirty="0">
                <a:latin typeface="Symbol" panose="05050102010706020507" pitchFamily="18" charset="2"/>
              </a:rPr>
              <a:t>m </a:t>
            </a:r>
            <a:r>
              <a:rPr lang="en-US" dirty="0"/>
              <a:t>and standard deviation </a:t>
            </a:r>
            <a:r>
              <a:rPr lang="en-US" dirty="0">
                <a:latin typeface="Symbol" panose="05050102010706020507" pitchFamily="18" charset="2"/>
              </a:rPr>
              <a:t>s/</a:t>
            </a:r>
            <a:r>
              <a:rPr lang="en-US" dirty="0">
                <a:latin typeface="Calibri" panose="020F0502020204030204" pitchFamily="34" charset="0"/>
              </a:rPr>
              <a:t>√N.</a:t>
            </a:r>
          </a:p>
          <a:p>
            <a:r>
              <a:rPr lang="en-US" dirty="0">
                <a:latin typeface="Calibri" panose="020F0502020204030204" pitchFamily="34" charset="0"/>
              </a:rPr>
              <a:t>The second part of that is always true. The “normal” part is true if the population is normal or if the sample is large enough.</a:t>
            </a:r>
          </a:p>
          <a:p>
            <a:r>
              <a:rPr lang="en-US" dirty="0">
                <a:latin typeface="Calibri" panose="020F0502020204030204" pitchFamily="34" charset="0"/>
              </a:rPr>
              <a:t>Illustration in </a:t>
            </a:r>
            <a:r>
              <a:rPr lang="en-US" i="1" dirty="0">
                <a:latin typeface="Calibri" panose="020F0502020204030204" pitchFamily="34" charset="0"/>
              </a:rPr>
              <a:t>R</a:t>
            </a:r>
            <a:r>
              <a:rPr lang="en-US" dirty="0">
                <a:latin typeface="Calibri" panose="020F0502020204030204" pitchFamily="34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86430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role of sampling distributions in inference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we calculate a test statistic, we need a way to assess whether it is large enough to represent evidence against the null hypothesis.</a:t>
            </a:r>
          </a:p>
          <a:p>
            <a:r>
              <a:rPr lang="en-US" dirty="0"/>
              <a:t>The sampling distribution provides the mechanism for doing that.</a:t>
            </a:r>
          </a:p>
          <a:p>
            <a:r>
              <a:rPr lang="en-US" dirty="0"/>
              <a:t>Sampling distributions tend to have the same name as the test statistics (e.g., </a:t>
            </a:r>
            <a:r>
              <a:rPr lang="en-US" i="1" dirty="0"/>
              <a:t>t</a:t>
            </a:r>
            <a:r>
              <a:rPr lang="en-US" dirty="0"/>
              <a:t>, </a:t>
            </a:r>
            <a:r>
              <a:rPr lang="en-US" i="1" dirty="0"/>
              <a:t>F</a:t>
            </a:r>
            <a:r>
              <a:rPr lang="en-US" dirty="0"/>
              <a:t>, </a:t>
            </a:r>
            <a:r>
              <a:rPr lang="en-US" i="1" dirty="0"/>
              <a:t>chi-square</a:t>
            </a:r>
            <a:r>
              <a:rPr lang="en-US" dirty="0"/>
              <a:t>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54928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example of inference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two-sample </a:t>
            </a:r>
            <a:r>
              <a:rPr lang="en-US" i="1" dirty="0"/>
              <a:t>t</a:t>
            </a:r>
            <a:r>
              <a:rPr lang="en-US" dirty="0"/>
              <a:t> test.</a:t>
            </a:r>
          </a:p>
          <a:p>
            <a:r>
              <a:rPr lang="en-US" dirty="0" err="1"/>
              <a:t>t.test</a:t>
            </a:r>
            <a:r>
              <a:rPr lang="en-US" dirty="0"/>
              <a:t>() in </a:t>
            </a:r>
            <a:r>
              <a:rPr lang="en-US" i="1" dirty="0"/>
              <a:t>R.</a:t>
            </a:r>
          </a:p>
          <a:p>
            <a:r>
              <a:rPr lang="en-US" dirty="0"/>
              <a:t>Assumptions:</a:t>
            </a:r>
          </a:p>
          <a:p>
            <a:pPr lvl="1"/>
            <a:r>
              <a:rPr lang="en-US" dirty="0"/>
              <a:t>Independence between groups</a:t>
            </a:r>
          </a:p>
          <a:p>
            <a:pPr lvl="1"/>
            <a:r>
              <a:rPr lang="en-US" dirty="0"/>
              <a:t>Independence within groups</a:t>
            </a:r>
          </a:p>
          <a:p>
            <a:pPr lvl="1"/>
            <a:r>
              <a:rPr lang="en-US" dirty="0"/>
              <a:t>Equal variation in both populations</a:t>
            </a:r>
          </a:p>
          <a:p>
            <a:pPr lvl="1"/>
            <a:r>
              <a:rPr lang="en-US" dirty="0"/>
              <a:t>Both populations are normal</a:t>
            </a:r>
          </a:p>
          <a:p>
            <a:r>
              <a:rPr lang="en-US" dirty="0"/>
              <a:t>Example: Peabody conditioned on Sex</a:t>
            </a:r>
          </a:p>
        </p:txBody>
      </p:sp>
    </p:spTree>
    <p:extLst>
      <p:ext uri="{BB962C8B-B14F-4D97-AF65-F5344CB8AC3E}">
        <p14:creationId xmlns:p14="http://schemas.microsoft.com/office/powerpoint/2010/main" val="328300734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1901</TotalTime>
  <Words>233</Words>
  <Application>Microsoft Office PowerPoint</Application>
  <PresentationFormat>On-screen Show (4:3)</PresentationFormat>
  <Paragraphs>32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Symbol</vt:lpstr>
      <vt:lpstr>Default Design</vt:lpstr>
      <vt:lpstr>Psychology 105  Advanced Research Methods</vt:lpstr>
      <vt:lpstr>The plan for today </vt:lpstr>
      <vt:lpstr>Sampling distributions</vt:lpstr>
      <vt:lpstr>The central limit theorem</vt:lpstr>
      <vt:lpstr>The role of sampling distributions in inference</vt:lpstr>
      <vt:lpstr>An example of inference</vt:lpstr>
    </vt:vector>
  </TitlesOfParts>
  <Company>UC Santa Cruz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Jack Vevea</cp:lastModifiedBy>
  <cp:revision>45</cp:revision>
  <cp:lastPrinted>2017-10-24T15:12:14Z</cp:lastPrinted>
  <dcterms:created xsi:type="dcterms:W3CDTF">2007-01-07T21:57:11Z</dcterms:created>
  <dcterms:modified xsi:type="dcterms:W3CDTF">2021-02-23T21:20:32Z</dcterms:modified>
</cp:coreProperties>
</file>