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3" r:id="rId2"/>
    <p:sldId id="285" r:id="rId3"/>
    <p:sldId id="284" r:id="rId4"/>
    <p:sldId id="275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4A27DFB-153B-42EF-874F-A0764F06325F}" type="datetimeFigureOut">
              <a:rPr lang="en-US"/>
              <a:pPr>
                <a:defRPr/>
              </a:pPr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10A992-57A5-4E79-968B-DE28DC38A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7050" y="-11993563"/>
            <a:ext cx="16935450" cy="1270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675" y="4416425"/>
            <a:ext cx="5605463" cy="4179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56178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197184" y="8830627"/>
            <a:ext cx="3211891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59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39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59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01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56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99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23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708025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1041" y="4416110"/>
            <a:ext cx="5608320" cy="418242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3172" tIns="46586" rIns="93172" bIns="46586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2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3FDAB-4E07-448A-A873-1A39CC49C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1DC7C-B760-4AC7-A9F9-D692045A7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7BA4E-CB8D-4403-8F1F-99BFA97FB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4F7EF-8E81-4463-A016-4E524705D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2B89-7FE0-4DA5-866E-15B563F49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D8CC5-AAFA-4A0A-940C-1799F958B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5F1B8-48A5-4866-B6AB-112582F84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AA069-1636-4FB9-8B41-16A621B10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18208-E3DE-481D-83B7-36F49C97B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6C8FB-DD05-4B40-94B4-F902D8FA0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C93F0-1368-4FAC-B075-4C110C4E5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87BC5-E0CA-421A-BEC9-EDE864DD3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1D6DFC5-D42B-4490-9DC4-BB0A8EA2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February 18, 2021</a:t>
            </a:r>
          </a:p>
        </p:txBody>
      </p:sp>
    </p:spTree>
    <p:extLst>
      <p:ext uri="{BB962C8B-B14F-4D97-AF65-F5344CB8AC3E}">
        <p14:creationId xmlns:p14="http://schemas.microsoft.com/office/powerpoint/2010/main" val="121841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Conditional distributions</a:t>
            </a:r>
          </a:p>
          <a:p>
            <a:r>
              <a:rPr lang="en-US" dirty="0"/>
              <a:t>Conditioning on a discrete variable</a:t>
            </a:r>
          </a:p>
          <a:p>
            <a:r>
              <a:rPr lang="en-US" dirty="0"/>
              <a:t>Conditioning on a continuous variable</a:t>
            </a:r>
          </a:p>
        </p:txBody>
      </p:sp>
    </p:spTree>
    <p:extLst>
      <p:ext uri="{BB962C8B-B14F-4D97-AF65-F5344CB8AC3E}">
        <p14:creationId xmlns:p14="http://schemas.microsoft.com/office/powerpoint/2010/main" val="2246830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Conditional Distributions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In the multiplication rule and Bayes’ theorem, we saw examples of conditional probabilities.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Just as random variables have may have conditional probability distributions, ordinary variables may have conditional distributions.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Example:  Peabody conditioned on sex.</a:t>
            </a:r>
          </a:p>
        </p:txBody>
      </p:sp>
    </p:spTree>
    <p:extLst>
      <p:ext uri="{BB962C8B-B14F-4D97-AF65-F5344CB8AC3E}">
        <p14:creationId xmlns:p14="http://schemas.microsoft.com/office/powerpoint/2010/main" val="49794881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Understanding conditional distributions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Same tools, but compare: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Graphics</a:t>
            </a:r>
          </a:p>
          <a:p>
            <a:pPr marL="1255713" lvl="2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Especially useful: parallel box-and-whisker plots</a:t>
            </a:r>
          </a:p>
          <a:p>
            <a:pPr marL="1255713" lvl="2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Back-to-back stem-and-leaf plots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Descriptive statistics</a:t>
            </a:r>
          </a:p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Continuous conditioning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Illustration in </a:t>
            </a:r>
            <a:r>
              <a:rPr lang="en-US" sz="3200" i="1" dirty="0">
                <a:solidFill>
                  <a:srgbClr val="000000"/>
                </a:solidFill>
              </a:rPr>
              <a:t>R.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The scatterplot: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What is the relationship?</a:t>
            </a:r>
          </a:p>
          <a:p>
            <a:pPr marL="798513" lvl="1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How strong is the relationship?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Linear regression provides a way of understanding the conditional mean of a distribution.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Correlation addresses the “how strong” question.</a:t>
            </a:r>
          </a:p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9330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Equation of a line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i="1" dirty="0">
                <a:solidFill>
                  <a:srgbClr val="000000"/>
                </a:solidFill>
              </a:rPr>
              <a:t>Y = a + b X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i="1" dirty="0">
                <a:solidFill>
                  <a:srgbClr val="000000"/>
                </a:solidFill>
              </a:rPr>
              <a:t>a </a:t>
            </a:r>
            <a:r>
              <a:rPr lang="en-US" sz="3200" dirty="0">
                <a:solidFill>
                  <a:srgbClr val="000000"/>
                </a:solidFill>
              </a:rPr>
              <a:t>is the intercept</a:t>
            </a:r>
          </a:p>
          <a:p>
            <a:pPr marL="341313" indent="-341313">
              <a:spcBef>
                <a:spcPts val="80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i="1" dirty="0">
                <a:solidFill>
                  <a:srgbClr val="000000"/>
                </a:solidFill>
              </a:rPr>
              <a:t>b</a:t>
            </a:r>
            <a:r>
              <a:rPr lang="en-US" sz="3200" dirty="0">
                <a:solidFill>
                  <a:srgbClr val="000000"/>
                </a:solidFill>
              </a:rPr>
              <a:t> is the slope</a:t>
            </a:r>
            <a:endParaRPr lang="en-US" sz="3200" i="1" dirty="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984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Graph of a line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886" y="0"/>
            <a:ext cx="84082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08110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Graph of a line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886" y="0"/>
            <a:ext cx="84082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84210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Graph of a line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848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	</a:t>
            </a:r>
          </a:p>
          <a:p>
            <a:pPr marL="741363" lvl="1" indent="-284163"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886" y="0"/>
            <a:ext cx="84082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9416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160</Words>
  <Application>Microsoft Office PowerPoint</Application>
  <PresentationFormat>On-screen Show (4:3)</PresentationFormat>
  <Paragraphs>38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Psychology 105  Advanced Research Methods</vt:lpstr>
      <vt:lpstr>The plan for today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24</cp:revision>
  <cp:lastPrinted>2021-02-18T18:02:48Z</cp:lastPrinted>
  <dcterms:modified xsi:type="dcterms:W3CDTF">2021-02-18T22:20:12Z</dcterms:modified>
</cp:coreProperties>
</file>