
<file path=[Content_Types].xml><?xml version="1.0" encoding="utf-8"?>
<Types xmlns="http://schemas.openxmlformats.org/package/2006/content-types">
  <Default Extension="bin" ContentType="application/vnd.openxmlformats-officedocument.oleObject"/>
  <Default Extension="wmf" ContentType="image/x-wmf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Masters/slideMaster13.xml" ContentType="application/vnd.openxmlformats-officedocument.presentationml.slideMaster+xml"/>
  <Override PartName="/ppt/slideMasters/slideMaster1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theme/theme6.xml" ContentType="application/vnd.openxmlformats-officedocument.theme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theme/theme7.xml" ContentType="application/vnd.openxmlformats-officedocument.theme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theme/theme8.xml" ContentType="application/vnd.openxmlformats-officedocument.theme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slideLayouts/slideLayout100.xml" ContentType="application/vnd.openxmlformats-officedocument.presentationml.slideLayout+xml"/>
  <Override PartName="/ppt/theme/theme9.xml" ContentType="application/vnd.openxmlformats-officedocument.theme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Layouts/slideLayout111.xml" ContentType="application/vnd.openxmlformats-officedocument.presentationml.slideLayout+xml"/>
  <Override PartName="/ppt/theme/theme10.xml" ContentType="application/vnd.openxmlformats-officedocument.theme+xml"/>
  <Override PartName="/ppt/slideLayouts/slideLayout112.xml" ContentType="application/vnd.openxmlformats-officedocument.presentationml.slideLayout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slideLayouts/slideLayout120.xml" ContentType="application/vnd.openxmlformats-officedocument.presentationml.slideLayout+xml"/>
  <Override PartName="/ppt/slideLayouts/slideLayout121.xml" ContentType="application/vnd.openxmlformats-officedocument.presentationml.slideLayout+xml"/>
  <Override PartName="/ppt/slideLayouts/slideLayout122.xml" ContentType="application/vnd.openxmlformats-officedocument.presentationml.slideLayout+xml"/>
  <Override PartName="/ppt/theme/theme11.xml" ContentType="application/vnd.openxmlformats-officedocument.theme+xml"/>
  <Override PartName="/ppt/slideLayouts/slideLayout123.xml" ContentType="application/vnd.openxmlformats-officedocument.presentationml.slideLayout+xml"/>
  <Override PartName="/ppt/slideLayouts/slideLayout124.xml" ContentType="application/vnd.openxmlformats-officedocument.presentationml.slideLayout+xml"/>
  <Override PartName="/ppt/slideLayouts/slideLayout125.xml" ContentType="application/vnd.openxmlformats-officedocument.presentationml.slideLayout+xml"/>
  <Override PartName="/ppt/slideLayouts/slideLayout126.xml" ContentType="application/vnd.openxmlformats-officedocument.presentationml.slideLayout+xml"/>
  <Override PartName="/ppt/slideLayouts/slideLayout127.xml" ContentType="application/vnd.openxmlformats-officedocument.presentationml.slideLayout+xml"/>
  <Override PartName="/ppt/slideLayouts/slideLayout128.xml" ContentType="application/vnd.openxmlformats-officedocument.presentationml.slideLayout+xml"/>
  <Override PartName="/ppt/slideLayouts/slideLayout129.xml" ContentType="application/vnd.openxmlformats-officedocument.presentationml.slideLayout+xml"/>
  <Override PartName="/ppt/slideLayouts/slideLayout130.xml" ContentType="application/vnd.openxmlformats-officedocument.presentationml.slideLayout+xml"/>
  <Override PartName="/ppt/slideLayouts/slideLayout131.xml" ContentType="application/vnd.openxmlformats-officedocument.presentationml.slideLayout+xml"/>
  <Override PartName="/ppt/slideLayouts/slideLayout132.xml" ContentType="application/vnd.openxmlformats-officedocument.presentationml.slideLayout+xml"/>
  <Override PartName="/ppt/slideLayouts/slideLayout133.xml" ContentType="application/vnd.openxmlformats-officedocument.presentationml.slideLayout+xml"/>
  <Override PartName="/ppt/theme/theme12.xml" ContentType="application/vnd.openxmlformats-officedocument.theme+xml"/>
  <Override PartName="/ppt/slideLayouts/slideLayout134.xml" ContentType="application/vnd.openxmlformats-officedocument.presentationml.slideLayout+xml"/>
  <Override PartName="/ppt/slideLayouts/slideLayout135.xml" ContentType="application/vnd.openxmlformats-officedocument.presentationml.slideLayout+xml"/>
  <Override PartName="/ppt/slideLayouts/slideLayout136.xml" ContentType="application/vnd.openxmlformats-officedocument.presentationml.slideLayout+xml"/>
  <Override PartName="/ppt/slideLayouts/slideLayout137.xml" ContentType="application/vnd.openxmlformats-officedocument.presentationml.slideLayout+xml"/>
  <Override PartName="/ppt/slideLayouts/slideLayout138.xml" ContentType="application/vnd.openxmlformats-officedocument.presentationml.slideLayout+xml"/>
  <Override PartName="/ppt/slideLayouts/slideLayout139.xml" ContentType="application/vnd.openxmlformats-officedocument.presentationml.slideLayout+xml"/>
  <Override PartName="/ppt/slideLayouts/slideLayout140.xml" ContentType="application/vnd.openxmlformats-officedocument.presentationml.slideLayout+xml"/>
  <Override PartName="/ppt/slideLayouts/slideLayout141.xml" ContentType="application/vnd.openxmlformats-officedocument.presentationml.slideLayout+xml"/>
  <Override PartName="/ppt/slideLayouts/slideLayout142.xml" ContentType="application/vnd.openxmlformats-officedocument.presentationml.slideLayout+xml"/>
  <Override PartName="/ppt/slideLayouts/slideLayout143.xml" ContentType="application/vnd.openxmlformats-officedocument.presentationml.slideLayout+xml"/>
  <Override PartName="/ppt/slideLayouts/slideLayout144.xml" ContentType="application/vnd.openxmlformats-officedocument.presentationml.slideLayout+xml"/>
  <Override PartName="/ppt/theme/theme13.xml" ContentType="application/vnd.openxmlformats-officedocument.theme+xml"/>
  <Override PartName="/ppt/slideLayouts/slideLayout145.xml" ContentType="application/vnd.openxmlformats-officedocument.presentationml.slideLayout+xml"/>
  <Override PartName="/ppt/slideLayouts/slideLayout146.xml" ContentType="application/vnd.openxmlformats-officedocument.presentationml.slideLayout+xml"/>
  <Override PartName="/ppt/slideLayouts/slideLayout147.xml" ContentType="application/vnd.openxmlformats-officedocument.presentationml.slideLayout+xml"/>
  <Override PartName="/ppt/slideLayouts/slideLayout148.xml" ContentType="application/vnd.openxmlformats-officedocument.presentationml.slideLayout+xml"/>
  <Override PartName="/ppt/slideLayouts/slideLayout149.xml" ContentType="application/vnd.openxmlformats-officedocument.presentationml.slideLayout+xml"/>
  <Override PartName="/ppt/slideLayouts/slideLayout150.xml" ContentType="application/vnd.openxmlformats-officedocument.presentationml.slideLayout+xml"/>
  <Override PartName="/ppt/slideLayouts/slideLayout151.xml" ContentType="application/vnd.openxmlformats-officedocument.presentationml.slideLayout+xml"/>
  <Override PartName="/ppt/slideLayouts/slideLayout152.xml" ContentType="application/vnd.openxmlformats-officedocument.presentationml.slideLayout+xml"/>
  <Override PartName="/ppt/slideLayouts/slideLayout153.xml" ContentType="application/vnd.openxmlformats-officedocument.presentationml.slideLayout+xml"/>
  <Override PartName="/ppt/slideLayouts/slideLayout154.xml" ContentType="application/vnd.openxmlformats-officedocument.presentationml.slideLayout+xml"/>
  <Override PartName="/ppt/slideLayouts/slideLayout155.xml" ContentType="application/vnd.openxmlformats-officedocument.presentationml.slideLayout+xml"/>
  <Override PartName="/ppt/theme/theme14.xml" ContentType="application/vnd.openxmlformats-officedocument.theme+xml"/>
  <Override PartName="/ppt/theme/theme15.xml" ContentType="application/vnd.openxmlformats-officedocument.theme+xml"/>
  <Override PartName="/ppt/theme/theme16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  <p:sldMasterId id="2147483649" r:id="rId2"/>
    <p:sldMasterId id="2147483650" r:id="rId3"/>
    <p:sldMasterId id="2147483651" r:id="rId4"/>
    <p:sldMasterId id="2147483652" r:id="rId5"/>
    <p:sldMasterId id="2147483653" r:id="rId6"/>
    <p:sldMasterId id="2147483654" r:id="rId7"/>
    <p:sldMasterId id="2147483655" r:id="rId8"/>
    <p:sldMasterId id="2147483656" r:id="rId9"/>
    <p:sldMasterId id="2147483657" r:id="rId10"/>
    <p:sldMasterId id="2147483658" r:id="rId11"/>
    <p:sldMasterId id="2147483659" r:id="rId12"/>
    <p:sldMasterId id="2147483660" r:id="rId13"/>
    <p:sldMasterId id="2147483661" r:id="rId14"/>
  </p:sldMasterIdLst>
  <p:notesMasterIdLst>
    <p:notesMasterId r:id="rId39"/>
  </p:notesMasterIdLst>
  <p:handoutMasterIdLst>
    <p:handoutMasterId r:id="rId40"/>
  </p:handoutMasterIdLst>
  <p:sldIdLst>
    <p:sldId id="292" r:id="rId15"/>
    <p:sldId id="293" r:id="rId16"/>
    <p:sldId id="286" r:id="rId17"/>
    <p:sldId id="287" r:id="rId18"/>
    <p:sldId id="288" r:id="rId19"/>
    <p:sldId id="289" r:id="rId20"/>
    <p:sldId id="290" r:id="rId21"/>
    <p:sldId id="291" r:id="rId22"/>
    <p:sldId id="283" r:id="rId23"/>
    <p:sldId id="273" r:id="rId24"/>
    <p:sldId id="274" r:id="rId25"/>
    <p:sldId id="276" r:id="rId26"/>
    <p:sldId id="258" r:id="rId27"/>
    <p:sldId id="259" r:id="rId28"/>
    <p:sldId id="260" r:id="rId29"/>
    <p:sldId id="261" r:id="rId30"/>
    <p:sldId id="262" r:id="rId31"/>
    <p:sldId id="263" r:id="rId32"/>
    <p:sldId id="264" r:id="rId33"/>
    <p:sldId id="265" r:id="rId34"/>
    <p:sldId id="266" r:id="rId35"/>
    <p:sldId id="267" r:id="rId36"/>
    <p:sldId id="268" r:id="rId37"/>
    <p:sldId id="271" r:id="rId38"/>
  </p:sldIdLst>
  <p:sldSz cx="9144000" cy="6858000" type="screen4x3"/>
  <p:notesSz cx="7010400" cy="9296400"/>
  <p:defaultTextStyle>
    <a:defPPr>
      <a:defRPr lang="en-GB"/>
    </a:defPPr>
    <a:lvl1pPr algn="l" defTabSz="457200" rtl="0" fontAlgn="base">
      <a:spcBef>
        <a:spcPct val="0"/>
      </a:spcBef>
      <a:spcAft>
        <a:spcPct val="0"/>
      </a:spcAft>
      <a:buClr>
        <a:srgbClr val="000000"/>
      </a:buClr>
      <a:buSzPct val="100000"/>
      <a:buFont typeface="Arial" charset="0"/>
      <a:defRPr kern="1200">
        <a:solidFill>
          <a:schemeClr val="bg1"/>
        </a:solidFill>
        <a:latin typeface="Arial" charset="0"/>
        <a:ea typeface="+mn-ea"/>
        <a:cs typeface="Arial" charset="0"/>
      </a:defRPr>
    </a:lvl1pPr>
    <a:lvl2pPr marL="457200" algn="l" defTabSz="457200" rtl="0" fontAlgn="base">
      <a:spcBef>
        <a:spcPct val="0"/>
      </a:spcBef>
      <a:spcAft>
        <a:spcPct val="0"/>
      </a:spcAft>
      <a:buClr>
        <a:srgbClr val="000000"/>
      </a:buClr>
      <a:buSzPct val="100000"/>
      <a:buFont typeface="Arial" charset="0"/>
      <a:defRPr kern="1200">
        <a:solidFill>
          <a:schemeClr val="bg1"/>
        </a:solidFill>
        <a:latin typeface="Arial" charset="0"/>
        <a:ea typeface="+mn-ea"/>
        <a:cs typeface="Arial" charset="0"/>
      </a:defRPr>
    </a:lvl2pPr>
    <a:lvl3pPr marL="914400" algn="l" defTabSz="457200" rtl="0" fontAlgn="base">
      <a:spcBef>
        <a:spcPct val="0"/>
      </a:spcBef>
      <a:spcAft>
        <a:spcPct val="0"/>
      </a:spcAft>
      <a:buClr>
        <a:srgbClr val="000000"/>
      </a:buClr>
      <a:buSzPct val="100000"/>
      <a:buFont typeface="Arial" charset="0"/>
      <a:defRPr kern="1200">
        <a:solidFill>
          <a:schemeClr val="bg1"/>
        </a:solidFill>
        <a:latin typeface="Arial" charset="0"/>
        <a:ea typeface="+mn-ea"/>
        <a:cs typeface="Arial" charset="0"/>
      </a:defRPr>
    </a:lvl3pPr>
    <a:lvl4pPr marL="1371600" algn="l" defTabSz="457200" rtl="0" fontAlgn="base">
      <a:spcBef>
        <a:spcPct val="0"/>
      </a:spcBef>
      <a:spcAft>
        <a:spcPct val="0"/>
      </a:spcAft>
      <a:buClr>
        <a:srgbClr val="000000"/>
      </a:buClr>
      <a:buSzPct val="100000"/>
      <a:buFont typeface="Arial" charset="0"/>
      <a:defRPr kern="1200">
        <a:solidFill>
          <a:schemeClr val="bg1"/>
        </a:solidFill>
        <a:latin typeface="Arial" charset="0"/>
        <a:ea typeface="+mn-ea"/>
        <a:cs typeface="Arial" charset="0"/>
      </a:defRPr>
    </a:lvl4pPr>
    <a:lvl5pPr marL="1828800" algn="l" defTabSz="457200" rtl="0" fontAlgn="base">
      <a:spcBef>
        <a:spcPct val="0"/>
      </a:spcBef>
      <a:spcAft>
        <a:spcPct val="0"/>
      </a:spcAft>
      <a:buClr>
        <a:srgbClr val="000000"/>
      </a:buClr>
      <a:buSzPct val="100000"/>
      <a:buFont typeface="Arial" charset="0"/>
      <a:defRPr kern="1200">
        <a:solidFill>
          <a:schemeClr val="bg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bg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bg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bg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bg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 userDrawn="1">
          <p15:clr>
            <a:srgbClr val="A4A3A4"/>
          </p15:clr>
        </p15:guide>
        <p15:guide id="2" pos="2208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901" y="32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8.xml"/><Relationship Id="rId13" Type="http://schemas.openxmlformats.org/officeDocument/2006/relationships/slideMaster" Target="slideMasters/slideMaster13.xml"/><Relationship Id="rId18" Type="http://schemas.openxmlformats.org/officeDocument/2006/relationships/slide" Target="slides/slide4.xml"/><Relationship Id="rId26" Type="http://schemas.openxmlformats.org/officeDocument/2006/relationships/slide" Target="slides/slide12.xml"/><Relationship Id="rId39" Type="http://schemas.openxmlformats.org/officeDocument/2006/relationships/notesMaster" Target="notesMasters/notesMaster1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7.xml"/><Relationship Id="rId34" Type="http://schemas.openxmlformats.org/officeDocument/2006/relationships/slide" Target="slides/slide20.xml"/><Relationship Id="rId42" Type="http://schemas.openxmlformats.org/officeDocument/2006/relationships/viewProps" Target="viewProps.xml"/><Relationship Id="rId7" Type="http://schemas.openxmlformats.org/officeDocument/2006/relationships/slideMaster" Target="slideMasters/slideMaster7.xml"/><Relationship Id="rId12" Type="http://schemas.openxmlformats.org/officeDocument/2006/relationships/slideMaster" Target="slideMasters/slideMaster12.xml"/><Relationship Id="rId17" Type="http://schemas.openxmlformats.org/officeDocument/2006/relationships/slide" Target="slides/slide3.xml"/><Relationship Id="rId25" Type="http://schemas.openxmlformats.org/officeDocument/2006/relationships/slide" Target="slides/slide11.xml"/><Relationship Id="rId33" Type="http://schemas.openxmlformats.org/officeDocument/2006/relationships/slide" Target="slides/slide19.xml"/><Relationship Id="rId38" Type="http://schemas.openxmlformats.org/officeDocument/2006/relationships/slide" Target="slides/slide24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2.xml"/><Relationship Id="rId20" Type="http://schemas.openxmlformats.org/officeDocument/2006/relationships/slide" Target="slides/slide6.xml"/><Relationship Id="rId29" Type="http://schemas.openxmlformats.org/officeDocument/2006/relationships/slide" Target="slides/slide15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Master" Target="slideMasters/slideMaster11.xml"/><Relationship Id="rId24" Type="http://schemas.openxmlformats.org/officeDocument/2006/relationships/slide" Target="slides/slide10.xml"/><Relationship Id="rId32" Type="http://schemas.openxmlformats.org/officeDocument/2006/relationships/slide" Target="slides/slide18.xml"/><Relationship Id="rId37" Type="http://schemas.openxmlformats.org/officeDocument/2006/relationships/slide" Target="slides/slide23.xml"/><Relationship Id="rId40" Type="http://schemas.openxmlformats.org/officeDocument/2006/relationships/handoutMaster" Target="handoutMasters/handoutMaster1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1.xml"/><Relationship Id="rId23" Type="http://schemas.openxmlformats.org/officeDocument/2006/relationships/slide" Target="slides/slide9.xml"/><Relationship Id="rId28" Type="http://schemas.openxmlformats.org/officeDocument/2006/relationships/slide" Target="slides/slide14.xml"/><Relationship Id="rId36" Type="http://schemas.openxmlformats.org/officeDocument/2006/relationships/slide" Target="slides/slide22.xml"/><Relationship Id="rId10" Type="http://schemas.openxmlformats.org/officeDocument/2006/relationships/slideMaster" Target="slideMasters/slideMaster10.xml"/><Relationship Id="rId19" Type="http://schemas.openxmlformats.org/officeDocument/2006/relationships/slide" Target="slides/slide5.xml"/><Relationship Id="rId31" Type="http://schemas.openxmlformats.org/officeDocument/2006/relationships/slide" Target="slides/slide17.xml"/><Relationship Id="rId44" Type="http://schemas.openxmlformats.org/officeDocument/2006/relationships/tableStyles" Target="tableStyles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Master" Target="slideMasters/slideMaster14.xml"/><Relationship Id="rId22" Type="http://schemas.openxmlformats.org/officeDocument/2006/relationships/slide" Target="slides/slide8.xml"/><Relationship Id="rId27" Type="http://schemas.openxmlformats.org/officeDocument/2006/relationships/slide" Target="slides/slide13.xml"/><Relationship Id="rId30" Type="http://schemas.openxmlformats.org/officeDocument/2006/relationships/slide" Target="slides/slide16.xml"/><Relationship Id="rId35" Type="http://schemas.openxmlformats.org/officeDocument/2006/relationships/slide" Target="slides/slide21.xml"/><Relationship Id="rId43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emf"/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image" Target="../media/image5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372" cy="464184"/>
          </a:xfrm>
          <a:prstGeom prst="rect">
            <a:avLst/>
          </a:prstGeom>
        </p:spPr>
        <p:txBody>
          <a:bodyPr vert="horz" lIns="91650" tIns="45825" rIns="91650" bIns="45825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436" y="0"/>
            <a:ext cx="3038372" cy="464184"/>
          </a:xfrm>
          <a:prstGeom prst="rect">
            <a:avLst/>
          </a:prstGeom>
        </p:spPr>
        <p:txBody>
          <a:bodyPr vert="horz" lIns="91650" tIns="45825" rIns="91650" bIns="45825" rtlCol="0"/>
          <a:lstStyle>
            <a:lvl1pPr algn="r">
              <a:defRPr sz="1200"/>
            </a:lvl1pPr>
          </a:lstStyle>
          <a:p>
            <a:fld id="{D3ABA149-F5DC-4DC0-82C3-9731E459E0F3}" type="datetimeFigureOut">
              <a:rPr lang="en-US" smtClean="0"/>
              <a:pPr/>
              <a:t>2/9/2021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30627"/>
            <a:ext cx="3038372" cy="464184"/>
          </a:xfrm>
          <a:prstGeom prst="rect">
            <a:avLst/>
          </a:prstGeom>
        </p:spPr>
        <p:txBody>
          <a:bodyPr vert="horz" lIns="91650" tIns="45825" rIns="91650" bIns="45825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436" y="8830627"/>
            <a:ext cx="3038372" cy="464184"/>
          </a:xfrm>
          <a:prstGeom prst="rect">
            <a:avLst/>
          </a:prstGeom>
        </p:spPr>
        <p:txBody>
          <a:bodyPr vert="horz" lIns="91650" tIns="45825" rIns="91650" bIns="45825" rtlCol="0" anchor="b"/>
          <a:lstStyle>
            <a:lvl1pPr algn="r">
              <a:defRPr sz="1200"/>
            </a:lvl1pPr>
          </a:lstStyle>
          <a:p>
            <a:fld id="{1E4548FD-66F6-4881-9156-BECCA3712C8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194634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AutoShape 1"/>
          <p:cNvSpPr>
            <a:spLocks noChangeArrowheads="1"/>
          </p:cNvSpPr>
          <p:nvPr/>
        </p:nvSpPr>
        <p:spPr bwMode="auto">
          <a:xfrm>
            <a:off x="0" y="0"/>
            <a:ext cx="7010400" cy="92964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360">
            <a:noFill/>
            <a:miter lim="800000"/>
            <a:headEnd/>
            <a:tailEnd/>
          </a:ln>
          <a:effectLst/>
        </p:spPr>
        <p:txBody>
          <a:bodyPr wrap="none" lIns="91650" tIns="45825" rIns="91650" bIns="45825" anchor="ctr"/>
          <a:lstStyle/>
          <a:p>
            <a:pPr>
              <a:defRPr/>
            </a:pPr>
            <a:endParaRPr lang="en-US"/>
          </a:p>
        </p:txBody>
      </p:sp>
      <p:sp>
        <p:nvSpPr>
          <p:cNvPr id="15362" name="AutoShape 2"/>
          <p:cNvSpPr>
            <a:spLocks noChangeArrowheads="1"/>
          </p:cNvSpPr>
          <p:nvPr/>
        </p:nvSpPr>
        <p:spPr bwMode="auto">
          <a:xfrm>
            <a:off x="0" y="0"/>
            <a:ext cx="7010400" cy="92964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lIns="91650" tIns="45825" rIns="91650" bIns="45825" anchor="ctr"/>
          <a:lstStyle/>
          <a:p>
            <a:pPr>
              <a:defRPr/>
            </a:pPr>
            <a:endParaRPr lang="en-US"/>
          </a:p>
        </p:txBody>
      </p:sp>
      <p:sp>
        <p:nvSpPr>
          <p:cNvPr id="15363" name="AutoShape 3"/>
          <p:cNvSpPr>
            <a:spLocks noChangeArrowheads="1"/>
          </p:cNvSpPr>
          <p:nvPr/>
        </p:nvSpPr>
        <p:spPr bwMode="auto">
          <a:xfrm>
            <a:off x="0" y="0"/>
            <a:ext cx="7010400" cy="92964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lIns="91650" tIns="45825" rIns="91650" bIns="45825" anchor="ctr"/>
          <a:lstStyle/>
          <a:p>
            <a:pPr>
              <a:defRPr/>
            </a:pPr>
            <a:endParaRPr lang="en-US"/>
          </a:p>
        </p:txBody>
      </p:sp>
      <p:sp>
        <p:nvSpPr>
          <p:cNvPr id="15364" name="AutoShape 4"/>
          <p:cNvSpPr>
            <a:spLocks noChangeArrowheads="1"/>
          </p:cNvSpPr>
          <p:nvPr/>
        </p:nvSpPr>
        <p:spPr bwMode="auto">
          <a:xfrm>
            <a:off x="0" y="0"/>
            <a:ext cx="7010400" cy="92964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lIns="91650" tIns="45825" rIns="91650" bIns="45825" anchor="ctr"/>
          <a:lstStyle/>
          <a:p>
            <a:pPr>
              <a:defRPr/>
            </a:pPr>
            <a:endParaRPr lang="en-US"/>
          </a:p>
        </p:txBody>
      </p:sp>
      <p:sp>
        <p:nvSpPr>
          <p:cNvPr id="15365" name="AutoShape 5"/>
          <p:cNvSpPr>
            <a:spLocks noChangeArrowheads="1"/>
          </p:cNvSpPr>
          <p:nvPr/>
        </p:nvSpPr>
        <p:spPr bwMode="auto">
          <a:xfrm>
            <a:off x="0" y="0"/>
            <a:ext cx="7010400" cy="92964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lIns="91650" tIns="45825" rIns="91650" bIns="45825" anchor="ctr"/>
          <a:lstStyle/>
          <a:p>
            <a:pPr>
              <a:defRPr/>
            </a:pPr>
            <a:endParaRPr lang="en-US"/>
          </a:p>
        </p:txBody>
      </p:sp>
      <p:sp>
        <p:nvSpPr>
          <p:cNvPr id="15366" name="AutoShape 6"/>
          <p:cNvSpPr>
            <a:spLocks noChangeArrowheads="1"/>
          </p:cNvSpPr>
          <p:nvPr/>
        </p:nvSpPr>
        <p:spPr bwMode="auto">
          <a:xfrm>
            <a:off x="0" y="0"/>
            <a:ext cx="7010400" cy="92964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lIns="91650" tIns="45825" rIns="91650" bIns="45825" anchor="ctr"/>
          <a:lstStyle/>
          <a:p>
            <a:pPr>
              <a:defRPr/>
            </a:pPr>
            <a:endParaRPr lang="en-US"/>
          </a:p>
        </p:txBody>
      </p:sp>
      <p:sp>
        <p:nvSpPr>
          <p:cNvPr id="15367" name="AutoShape 7"/>
          <p:cNvSpPr>
            <a:spLocks noChangeArrowheads="1"/>
          </p:cNvSpPr>
          <p:nvPr/>
        </p:nvSpPr>
        <p:spPr bwMode="auto">
          <a:xfrm>
            <a:off x="0" y="0"/>
            <a:ext cx="7010400" cy="92964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lIns="91650" tIns="45825" rIns="91650" bIns="45825" anchor="ctr"/>
          <a:lstStyle/>
          <a:p>
            <a:pPr>
              <a:defRPr/>
            </a:pPr>
            <a:endParaRPr lang="en-US"/>
          </a:p>
        </p:txBody>
      </p:sp>
      <p:sp>
        <p:nvSpPr>
          <p:cNvPr id="15368" name="AutoShape 8"/>
          <p:cNvSpPr>
            <a:spLocks noChangeArrowheads="1"/>
          </p:cNvSpPr>
          <p:nvPr/>
        </p:nvSpPr>
        <p:spPr bwMode="auto">
          <a:xfrm>
            <a:off x="0" y="0"/>
            <a:ext cx="7010400" cy="92964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lIns="91650" tIns="45825" rIns="91650" bIns="45825" anchor="ctr"/>
          <a:lstStyle/>
          <a:p>
            <a:pPr>
              <a:defRPr/>
            </a:pPr>
            <a:endParaRPr lang="en-US"/>
          </a:p>
        </p:txBody>
      </p:sp>
      <p:sp>
        <p:nvSpPr>
          <p:cNvPr id="15369" name="AutoShape 9"/>
          <p:cNvSpPr>
            <a:spLocks noChangeArrowheads="1"/>
          </p:cNvSpPr>
          <p:nvPr/>
        </p:nvSpPr>
        <p:spPr bwMode="auto">
          <a:xfrm>
            <a:off x="0" y="0"/>
            <a:ext cx="7010400" cy="92964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lIns="91650" tIns="45825" rIns="91650" bIns="45825" anchor="ctr"/>
          <a:lstStyle/>
          <a:p>
            <a:pPr>
              <a:defRPr/>
            </a:pPr>
            <a:endParaRPr lang="en-US"/>
          </a:p>
        </p:txBody>
      </p:sp>
      <p:sp>
        <p:nvSpPr>
          <p:cNvPr id="15370" name="AutoShape 10"/>
          <p:cNvSpPr>
            <a:spLocks noChangeArrowheads="1"/>
          </p:cNvSpPr>
          <p:nvPr/>
        </p:nvSpPr>
        <p:spPr bwMode="auto">
          <a:xfrm>
            <a:off x="0" y="0"/>
            <a:ext cx="7010400" cy="92964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lIns="91650" tIns="45825" rIns="91650" bIns="45825" anchor="ctr"/>
          <a:lstStyle/>
          <a:p>
            <a:pPr>
              <a:defRPr/>
            </a:pPr>
            <a:endParaRPr lang="en-US"/>
          </a:p>
        </p:txBody>
      </p:sp>
      <p:sp>
        <p:nvSpPr>
          <p:cNvPr id="15371" name="AutoShape 11"/>
          <p:cNvSpPr>
            <a:spLocks noChangeArrowheads="1"/>
          </p:cNvSpPr>
          <p:nvPr/>
        </p:nvSpPr>
        <p:spPr bwMode="auto">
          <a:xfrm>
            <a:off x="0" y="0"/>
            <a:ext cx="7010400" cy="92964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lIns="91650" tIns="45825" rIns="91650" bIns="45825" anchor="ctr"/>
          <a:lstStyle/>
          <a:p>
            <a:pPr>
              <a:defRPr/>
            </a:pPr>
            <a:endParaRPr lang="en-US"/>
          </a:p>
        </p:txBody>
      </p:sp>
      <p:sp>
        <p:nvSpPr>
          <p:cNvPr id="15372" name="AutoShape 12"/>
          <p:cNvSpPr>
            <a:spLocks noChangeArrowheads="1"/>
          </p:cNvSpPr>
          <p:nvPr/>
        </p:nvSpPr>
        <p:spPr bwMode="auto">
          <a:xfrm>
            <a:off x="0" y="0"/>
            <a:ext cx="7010400" cy="92964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lIns="91650" tIns="45825" rIns="91650" bIns="45825" anchor="ctr"/>
          <a:lstStyle/>
          <a:p>
            <a:pPr>
              <a:defRPr/>
            </a:pPr>
            <a:endParaRPr lang="en-US"/>
          </a:p>
        </p:txBody>
      </p:sp>
      <p:sp>
        <p:nvSpPr>
          <p:cNvPr id="32782" name="Rectangle 13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-14495463" y="-11993563"/>
            <a:ext cx="16911638" cy="1268253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sp>
      <p:sp>
        <p:nvSpPr>
          <p:cNvPr id="15374" name="Rectangle 14"/>
          <p:cNvSpPr>
            <a:spLocks noGrp="1" noChangeArrowheads="1"/>
          </p:cNvSpPr>
          <p:nvPr>
            <p:ph type="body"/>
          </p:nvPr>
        </p:nvSpPr>
        <p:spPr bwMode="auto">
          <a:xfrm>
            <a:off x="701040" y="4416109"/>
            <a:ext cx="5587608" cy="416176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107392226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1pPr>
    <a:lvl2pPr marL="742950" indent="-28575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2pPr>
    <a:lvl3pPr marL="11430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3pPr>
    <a:lvl4pPr marL="16002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4pPr>
    <a:lvl5pPr marL="20574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xfrm>
            <a:off x="4044624" y="8830627"/>
            <a:ext cx="3095144" cy="464184"/>
          </a:xfrm>
          <a:prstGeom prst="rect">
            <a:avLst/>
          </a:prstGeom>
          <a:ln/>
        </p:spPr>
        <p:txBody>
          <a:bodyPr/>
          <a:lstStyle/>
          <a:p>
            <a:fld id="{68340A8F-1A59-446F-B3AA-041DAF73C76E}" type="slidenum">
              <a:rPr lang="en-US"/>
              <a:pPr/>
              <a:t>1</a:t>
            </a:fld>
            <a:endParaRPr lang="en-US"/>
          </a:p>
        </p:txBody>
      </p:sp>
      <p:sp>
        <p:nvSpPr>
          <p:cNvPr id="389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555824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ext Box 2"/>
          <p:cNvSpPr txBox="1">
            <a:spLocks noChangeArrowheads="1"/>
          </p:cNvSpPr>
          <p:nvPr/>
        </p:nvSpPr>
        <p:spPr bwMode="auto">
          <a:xfrm>
            <a:off x="1167870" y="697867"/>
            <a:ext cx="4674662" cy="3486149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lIns="91650" tIns="45825" rIns="91650" bIns="45825" anchor="ctr"/>
          <a:lstStyle/>
          <a:p>
            <a:endParaRPr lang="en-US"/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/>
          </p:nvPr>
        </p:nvSpPr>
        <p:spPr>
          <a:xfrm>
            <a:off x="701040" y="4416108"/>
            <a:ext cx="5590795" cy="4164940"/>
          </a:xfrm>
          <a:noFill/>
          <a:ln/>
        </p:spPr>
        <p:txBody>
          <a:bodyPr wrap="none" lIns="93165" tIns="46583" rIns="93165" bIns="46583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769748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Text Box 2"/>
          <p:cNvSpPr txBox="1">
            <a:spLocks noChangeArrowheads="1"/>
          </p:cNvSpPr>
          <p:nvPr/>
        </p:nvSpPr>
        <p:spPr bwMode="auto">
          <a:xfrm>
            <a:off x="1167870" y="697867"/>
            <a:ext cx="4674662" cy="3486149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lIns="91650" tIns="45825" rIns="91650" bIns="45825" anchor="ctr"/>
          <a:lstStyle/>
          <a:p>
            <a:endParaRPr lang="en-US"/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/>
          </p:nvPr>
        </p:nvSpPr>
        <p:spPr>
          <a:xfrm>
            <a:off x="701040" y="4416108"/>
            <a:ext cx="5590795" cy="4164940"/>
          </a:xfrm>
          <a:noFill/>
          <a:ln/>
        </p:spPr>
        <p:txBody>
          <a:bodyPr wrap="none" lIns="93165" tIns="46583" rIns="93165" bIns="46583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477429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Text Box 2"/>
          <p:cNvSpPr txBox="1">
            <a:spLocks noChangeArrowheads="1"/>
          </p:cNvSpPr>
          <p:nvPr/>
        </p:nvSpPr>
        <p:spPr bwMode="auto">
          <a:xfrm>
            <a:off x="1168401" y="697229"/>
            <a:ext cx="4673600" cy="3486151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3167" tIns="46584" rIns="93167" bIns="46584" anchor="ctr"/>
          <a:lstStyle/>
          <a:p>
            <a:endParaRPr lang="en-US"/>
          </a:p>
        </p:txBody>
      </p:sp>
      <p:sp>
        <p:nvSpPr>
          <p:cNvPr id="41987" name="Rectangle 3"/>
          <p:cNvSpPr txBox="1">
            <a:spLocks noGrp="1" noChangeArrowheads="1"/>
          </p:cNvSpPr>
          <p:nvPr>
            <p:ph type="body"/>
          </p:nvPr>
        </p:nvSpPr>
        <p:spPr>
          <a:xfrm>
            <a:off x="701041" y="4415790"/>
            <a:ext cx="5590470" cy="4165627"/>
          </a:xfrm>
          <a:noFill/>
          <a:ln/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912945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-14495463" y="-11993563"/>
            <a:ext cx="16913226" cy="12684126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37891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701040" y="4416108"/>
            <a:ext cx="5589201" cy="4072739"/>
          </a:xfrm>
          <a:noFill/>
          <a:ln/>
        </p:spPr>
        <p:txBody>
          <a:bodyPr wrap="none" lIns="93172" tIns="46586" rIns="93172" bIns="46586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404765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-14495463" y="-11993563"/>
            <a:ext cx="16913226" cy="12684126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38915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701040" y="4416108"/>
            <a:ext cx="5589201" cy="4072739"/>
          </a:xfrm>
          <a:noFill/>
          <a:ln/>
        </p:spPr>
        <p:txBody>
          <a:bodyPr wrap="none" lIns="93172" tIns="46586" rIns="93172" bIns="46586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880991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-14495463" y="-11993563"/>
            <a:ext cx="16913226" cy="12684126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39939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701040" y="4416108"/>
            <a:ext cx="5589201" cy="4072739"/>
          </a:xfrm>
          <a:noFill/>
          <a:ln/>
        </p:spPr>
        <p:txBody>
          <a:bodyPr wrap="none" lIns="93172" tIns="46586" rIns="93172" bIns="46586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23037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-14495463" y="-11993563"/>
            <a:ext cx="16913226" cy="12684126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40963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701040" y="4416108"/>
            <a:ext cx="5589201" cy="4072739"/>
          </a:xfrm>
          <a:noFill/>
          <a:ln/>
        </p:spPr>
        <p:txBody>
          <a:bodyPr wrap="none" lIns="93172" tIns="46586" rIns="93172" bIns="46586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7615865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-14495463" y="-11993563"/>
            <a:ext cx="16913226" cy="12684126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41987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701040" y="4416108"/>
            <a:ext cx="5589201" cy="4072739"/>
          </a:xfrm>
          <a:noFill/>
          <a:ln/>
        </p:spPr>
        <p:txBody>
          <a:bodyPr wrap="none" lIns="93172" tIns="46586" rIns="93172" bIns="46586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9666309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-14495463" y="-11993563"/>
            <a:ext cx="16913226" cy="12684126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43011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701040" y="4416108"/>
            <a:ext cx="5589201" cy="4072739"/>
          </a:xfrm>
          <a:noFill/>
          <a:ln/>
        </p:spPr>
        <p:txBody>
          <a:bodyPr wrap="none" lIns="93172" tIns="46586" rIns="93172" bIns="46586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3214009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-14495463" y="-11993563"/>
            <a:ext cx="16913226" cy="12684126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44035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701040" y="4416108"/>
            <a:ext cx="5589201" cy="4072739"/>
          </a:xfrm>
          <a:noFill/>
          <a:ln/>
        </p:spPr>
        <p:txBody>
          <a:bodyPr wrap="none" lIns="93172" tIns="46586" rIns="93172" bIns="46586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697505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Text Box 1"/>
          <p:cNvSpPr txBox="1">
            <a:spLocks noChangeArrowheads="1"/>
          </p:cNvSpPr>
          <p:nvPr/>
        </p:nvSpPr>
        <p:spPr bwMode="auto">
          <a:xfrm>
            <a:off x="1172649" y="698184"/>
            <a:ext cx="4690595" cy="3490919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3391" tIns="46696" rIns="93391" bIns="46696" anchor="ctr"/>
          <a:lstStyle/>
          <a:p>
            <a:endParaRPr lang="en-US"/>
          </a:p>
        </p:txBody>
      </p:sp>
      <p:sp>
        <p:nvSpPr>
          <p:cNvPr id="23554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703589" y="4421831"/>
            <a:ext cx="5614057" cy="41745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736899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Text Box 1"/>
          <p:cNvSpPr txBox="1">
            <a:spLocks noChangeArrowheads="1"/>
          </p:cNvSpPr>
          <p:nvPr/>
        </p:nvSpPr>
        <p:spPr bwMode="auto">
          <a:xfrm>
            <a:off x="1172649" y="698184"/>
            <a:ext cx="4690595" cy="3490919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3391" tIns="46696" rIns="93391" bIns="46696" anchor="ctr"/>
          <a:lstStyle/>
          <a:p>
            <a:endParaRPr lang="en-US"/>
          </a:p>
        </p:txBody>
      </p:sp>
      <p:sp>
        <p:nvSpPr>
          <p:cNvPr id="2457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703589" y="4421831"/>
            <a:ext cx="5614057" cy="41745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377294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Text Box 1"/>
          <p:cNvSpPr txBox="1">
            <a:spLocks noChangeArrowheads="1"/>
          </p:cNvSpPr>
          <p:nvPr/>
        </p:nvSpPr>
        <p:spPr bwMode="auto">
          <a:xfrm>
            <a:off x="1172649" y="698184"/>
            <a:ext cx="4690595" cy="3490919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3391" tIns="46696" rIns="93391" bIns="46696" anchor="ctr"/>
          <a:lstStyle/>
          <a:p>
            <a:endParaRPr lang="en-US"/>
          </a:p>
        </p:txBody>
      </p:sp>
      <p:sp>
        <p:nvSpPr>
          <p:cNvPr id="25602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703589" y="4421831"/>
            <a:ext cx="5614057" cy="41745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159268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ext Box 2"/>
          <p:cNvSpPr txBox="1">
            <a:spLocks noChangeArrowheads="1"/>
          </p:cNvSpPr>
          <p:nvPr/>
        </p:nvSpPr>
        <p:spPr bwMode="auto">
          <a:xfrm>
            <a:off x="1172649" y="698184"/>
            <a:ext cx="4690595" cy="3490919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3391" tIns="46696" rIns="93391" bIns="46696" anchor="ctr"/>
          <a:lstStyle/>
          <a:p>
            <a:endParaRPr lang="en-US"/>
          </a:p>
        </p:txBody>
      </p:sp>
      <p:sp>
        <p:nvSpPr>
          <p:cNvPr id="31747" name="Rectangle 3"/>
          <p:cNvSpPr txBox="1">
            <a:spLocks noGrp="1" noChangeArrowheads="1"/>
          </p:cNvSpPr>
          <p:nvPr>
            <p:ph type="body"/>
          </p:nvPr>
        </p:nvSpPr>
        <p:spPr>
          <a:xfrm>
            <a:off x="703589" y="4421831"/>
            <a:ext cx="5610799" cy="4171326"/>
          </a:xfrm>
          <a:noFill/>
          <a:ln/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81377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ext Box 2"/>
          <p:cNvSpPr txBox="1">
            <a:spLocks noChangeArrowheads="1"/>
          </p:cNvSpPr>
          <p:nvPr/>
        </p:nvSpPr>
        <p:spPr bwMode="auto">
          <a:xfrm>
            <a:off x="-12104340" y="-12009732"/>
            <a:ext cx="12089682" cy="1270306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3391" tIns="46696" rIns="93391" bIns="46696" anchor="ctr"/>
          <a:lstStyle/>
          <a:p>
            <a:endParaRPr lang="en-US"/>
          </a:p>
        </p:txBody>
      </p:sp>
      <p:sp>
        <p:nvSpPr>
          <p:cNvPr id="33795" name="Rectangle 3"/>
          <p:cNvSpPr txBox="1">
            <a:spLocks noGrp="1" noChangeArrowheads="1"/>
          </p:cNvSpPr>
          <p:nvPr>
            <p:ph type="body"/>
          </p:nvPr>
        </p:nvSpPr>
        <p:spPr>
          <a:xfrm>
            <a:off x="703589" y="4421831"/>
            <a:ext cx="5610799" cy="4171326"/>
          </a:xfrm>
          <a:noFill/>
          <a:ln/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985819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Text Box 2"/>
          <p:cNvSpPr txBox="1">
            <a:spLocks noChangeArrowheads="1"/>
          </p:cNvSpPr>
          <p:nvPr/>
        </p:nvSpPr>
        <p:spPr bwMode="auto">
          <a:xfrm>
            <a:off x="1172649" y="698184"/>
            <a:ext cx="4690595" cy="3490919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3391" tIns="46696" rIns="93391" bIns="46696" anchor="ctr"/>
          <a:lstStyle/>
          <a:p>
            <a:endParaRPr lang="en-US"/>
          </a:p>
        </p:txBody>
      </p:sp>
      <p:sp>
        <p:nvSpPr>
          <p:cNvPr id="35843" name="Rectangle 3"/>
          <p:cNvSpPr txBox="1">
            <a:spLocks noGrp="1" noChangeArrowheads="1"/>
          </p:cNvSpPr>
          <p:nvPr>
            <p:ph type="body"/>
          </p:nvPr>
        </p:nvSpPr>
        <p:spPr>
          <a:xfrm>
            <a:off x="703589" y="4421831"/>
            <a:ext cx="5610799" cy="4171326"/>
          </a:xfrm>
          <a:noFill/>
          <a:ln/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346174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Text Box 2"/>
          <p:cNvSpPr txBox="1">
            <a:spLocks noChangeArrowheads="1"/>
          </p:cNvSpPr>
          <p:nvPr/>
        </p:nvSpPr>
        <p:spPr bwMode="auto">
          <a:xfrm>
            <a:off x="1172649" y="698184"/>
            <a:ext cx="4690595" cy="3490919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3391" tIns="46696" rIns="93391" bIns="46696" anchor="ctr"/>
          <a:lstStyle/>
          <a:p>
            <a:endParaRPr lang="en-US"/>
          </a:p>
        </p:txBody>
      </p:sp>
      <p:sp>
        <p:nvSpPr>
          <p:cNvPr id="37891" name="Rectangle 3"/>
          <p:cNvSpPr txBox="1">
            <a:spLocks noGrp="1" noChangeArrowheads="1"/>
          </p:cNvSpPr>
          <p:nvPr>
            <p:ph type="body"/>
          </p:nvPr>
        </p:nvSpPr>
        <p:spPr>
          <a:xfrm>
            <a:off x="703589" y="4421831"/>
            <a:ext cx="5610799" cy="4171326"/>
          </a:xfrm>
          <a:noFill/>
          <a:ln/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095893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Text Box 2"/>
          <p:cNvSpPr txBox="1">
            <a:spLocks noChangeArrowheads="1"/>
          </p:cNvSpPr>
          <p:nvPr/>
        </p:nvSpPr>
        <p:spPr bwMode="auto">
          <a:xfrm>
            <a:off x="1168401" y="697229"/>
            <a:ext cx="4673600" cy="3486151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3167" tIns="46584" rIns="93167" bIns="46584" anchor="ctr"/>
          <a:lstStyle/>
          <a:p>
            <a:endParaRPr lang="en-US"/>
          </a:p>
        </p:txBody>
      </p:sp>
      <p:sp>
        <p:nvSpPr>
          <p:cNvPr id="39939" name="Rectangle 3"/>
          <p:cNvSpPr txBox="1">
            <a:spLocks noGrp="1" noChangeArrowheads="1"/>
          </p:cNvSpPr>
          <p:nvPr>
            <p:ph type="body"/>
          </p:nvPr>
        </p:nvSpPr>
        <p:spPr>
          <a:xfrm>
            <a:off x="701041" y="4415790"/>
            <a:ext cx="5590470" cy="4165627"/>
          </a:xfrm>
          <a:noFill/>
          <a:ln/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04557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D3F108-55DA-4474-8EB4-976E4BE7290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312E82-7D4C-447F-B8C7-604A2B2D076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5113" y="274638"/>
            <a:ext cx="2051050" cy="583088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05513" cy="583088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AA2C3F-1599-40EF-ADF5-4DB09D7F465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BD7BCA-68BD-4936-8FCD-FAF9920652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E05DB5-4383-4F83-822D-29BDCECB30A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2255C3-5193-4026-9ABB-3577F37F59A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27488" cy="45053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37088" y="1600200"/>
            <a:ext cx="4029075" cy="45053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1BC674-C969-492E-A3E3-FE88111A911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B900FF-D816-4B3B-9514-0482B4132FE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639CAB-5696-4741-A847-DFE7CC88776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C22E52-BF24-4930-A7DA-F56E5A6F7F3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7A446F-D1A4-442F-B6AD-2C052E189E0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18121E-6808-4CB4-A70B-C0F937E35D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5113" y="274638"/>
            <a:ext cx="2051050" cy="583088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05513" cy="583088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92E168-2ED6-43F4-8056-596B85B63FC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853C89-8968-4B1B-AD04-AC31E950C71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5113" y="274638"/>
            <a:ext cx="2051050" cy="583088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05513" cy="583088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FA58C4-01AD-49C7-AD15-1019961334F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3702BF-7943-46F0-81BC-5D304DFD3A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B034F6-D918-47DD-B8D1-9BA7AC8C10A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E4EF14-760F-48B7-84B0-91543257623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27488" cy="45053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37088" y="1600200"/>
            <a:ext cx="4029075" cy="45053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2068CB-DB7D-4EBC-AE0D-AFF043B71A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C50ABE-9939-40AB-B2EF-9BFE506EBF3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93899D-F498-49F6-83B8-B272A9F9226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4F3A3A-DC86-460D-AE3F-EFA4957C446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608D30-F427-43B5-9C27-6C0A1998E7B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095288-3A3B-43D0-888B-E81B2E07C85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473308-2FAB-4C78-A409-4FDCEF1066E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BF5B14-299A-49E4-A5A9-08C0688A8EC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5113" y="274638"/>
            <a:ext cx="2051050" cy="583088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05513" cy="583088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2A54B9-C3EA-4D95-B197-3CCEA4D4A95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0EBFD9-CF24-4166-98FC-3DA3F2CB2BA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FE60134-F59F-4DDF-8B78-0EA5DC22FE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99D406-A262-481D-B022-F9F5C637540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27488" cy="45053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37088" y="1600200"/>
            <a:ext cx="4029075" cy="45053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F54722-8BB4-4C4B-807E-9618628D77D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AA3850-2C14-489E-9B08-7A4E4268749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7BDADE-806B-4405-BF08-AFFE23B96F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72531A-3368-414B-BF8D-9EFCC0DEDF8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B82AD2-5106-4571-B859-715E32256AE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8315E2-72D4-4C3A-9FEF-32EFF953985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4D6DE8-D9B3-450E-B5DA-4BF930F2A90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606AEB-AAC1-483E-8005-CB8434AB6F8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5113" y="274638"/>
            <a:ext cx="2051050" cy="583088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05513" cy="583088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07A6F3-063D-4340-8D66-3D9F6BEE85E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45E2AA-AB3D-4B88-BBDC-43D9CE478ED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CDAD91-50ED-4E66-A2E2-A4FC34C21B6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AFDEB3-C4FF-4899-9472-FCCAE1287F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27488" cy="45053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37088" y="1600200"/>
            <a:ext cx="4029075" cy="45053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5ED4C0-DE6D-49F7-9D82-D528AF4151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B70A9F-E81D-47B5-AF41-1E1705F91BE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F2F971-E7F4-490F-A5C8-1F898F1DF1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723FAC-DA4F-4F3E-9AAD-AB53F03C36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D93AEE-21EB-4AC3-9933-20697C1A09C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719D02-2F29-4402-9959-DB26B7D5C61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FC10F34-34EE-4384-AC5F-0C61B0D7908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EB55C7-BC73-40CB-A907-A75E411AE6B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5113" y="274638"/>
            <a:ext cx="2051050" cy="583088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05513" cy="583088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3C91E2-6713-4590-980A-7F1A68C5897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83143D-E8C5-4092-B01D-BDBA8D2C3BF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D336B0-D9E0-47BD-9E0C-08D13BACE8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5BC803-BB2A-41CD-819E-826E09F6E9B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27488" cy="45053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37088" y="1600200"/>
            <a:ext cx="4029075" cy="45053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DC68CA-FF23-4FFB-978C-0386F84D87D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D925BA-F3AF-4F0D-B78C-61F7D94EBE5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27488" cy="45053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37088" y="1600200"/>
            <a:ext cx="4029075" cy="45053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55C495-52C7-4F4B-B354-E0AADC6F145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800620-BCC7-487A-9781-F1D11C28ADE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2465C0-3297-438C-BED3-A65F50D840F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80AABE-4B4E-4961-AA8E-D52D432B5C4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E8ABC2-5BFF-49AB-A0EB-CAB27926D0F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D06534-6A4D-4C57-9E8E-BFFCF2FE4BA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5113" y="274638"/>
            <a:ext cx="2051050" cy="583088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05513" cy="583088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EABCCB-BF2E-4070-B9CD-4459C7E6A18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31B4A0-FD67-43A3-A297-2A1C604EDA5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DFDBDB-2C38-4B65-9233-30A5CE71B1E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97728E-C455-43E2-8C30-CE0E8AFCB8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CDE798-D10B-4C87-AD3E-51765CA5B59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59E683-62EE-4DAA-9AA1-730D8B109CE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7C31DA-8E3F-4229-8350-0954A620FD1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DFDD89-366C-4411-BAC8-2A7D2D8E85B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5113" y="274638"/>
            <a:ext cx="2051050" cy="583088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05513" cy="583088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4B94AE-CAA6-4C80-A80C-04C0784660C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B92BA2-DFCC-473C-9159-1E353693B8C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66219E-93BA-4910-A5E6-1EEEF744789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96E88E-B558-4F4B-B3A1-937CEF8A921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27488" cy="45053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37088" y="1600200"/>
            <a:ext cx="4029075" cy="45053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BC91EA-C8A6-4FBE-8CC4-354F62759CF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1D6ED3-EE80-46AE-9F83-73902438A28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2B416E-3837-450D-983F-70F51FF935D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593780-C2C7-4795-890E-717862CC1E7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20BAF63-0729-4EFC-ADED-85E1A4D288B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17C1E0-AC92-4363-9957-57FD67AC19F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6BC9D3-475A-4351-B9E6-178590D589D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B351D4-4B64-45E4-9757-EAD89254B85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5113" y="274638"/>
            <a:ext cx="2051050" cy="583088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05513" cy="583088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3A89D0-5D20-4071-92F4-91F907D0A68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2C28EF-FBF0-4D96-BFA0-AD7691CEE68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6C5BAC-DF42-4285-8D0B-C8CA42B172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E07BAD-8A23-4C18-B419-BB0525CF148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27488" cy="45053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37088" y="1600200"/>
            <a:ext cx="4029075" cy="45053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C535CC-95AB-4F46-9D40-23BC4A936CC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F3D269-DBD3-49FC-87C5-A6A87C713CB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CD7D17-12F1-4594-83C5-DC35A24560B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27488" cy="45053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37088" y="1600200"/>
            <a:ext cx="4029075" cy="45053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395199-5ED2-4048-A99C-937AED069C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0570A5-1490-48F5-A8FE-0B4A9E3508A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508270-8DEE-4236-BF75-1E739262844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F5668C-1798-4674-8AE4-E3EF9359389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7826DC-4138-4925-8846-34A1ECB99DD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5113" y="274638"/>
            <a:ext cx="2051050" cy="583088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05513" cy="583088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99CE52-8A4D-4FD4-B9DA-7442ADAAFB2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34F133-82DD-421C-AE53-587B42A0595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596E92-56BC-4672-97EF-FDBB90366BA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133F39-81A9-41BF-81E1-06CEC8498C2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27488" cy="45053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37088" y="1600200"/>
            <a:ext cx="4029075" cy="45053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B57B66-DE87-4AE4-9153-C32B0028FB5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5A0DF9-4E12-4076-A193-31B7ADF4763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D64968-7804-480F-8DA9-AB61D02039A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175F43-C418-4C04-A951-CB418D4130C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C0E2F8-4FFD-40F4-82A0-F5C9026A2D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EAA899-CE1D-4EE5-BA79-15C67744D55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4977A0-2591-4D34-BAA7-941BB768A58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0FAFE9-A8BE-4C10-8747-2A296F47F43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5113" y="274638"/>
            <a:ext cx="2051050" cy="583088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05513" cy="583088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BF505E-2130-43A8-B869-92321C728C6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08128E-8D0F-4F9D-9F42-EC1BFA290A7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B1C0E4-F7F6-4B90-A275-ABA902BAEFF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04FDF0E-A3BD-4354-B933-25FE4729916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27488" cy="45053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37088" y="1600200"/>
            <a:ext cx="4029075" cy="45053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486400-8F4E-41AC-BCD4-42FD55D75C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8C4C0A-0DDA-4C88-A4EB-2FA96ADE6A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E2EDA3-1A88-4762-94EC-DC945586939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77D16B-7DEE-4525-8379-469527C5F03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9F5AEF-BD25-4078-A9D4-51C1C1AA59E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F856C2-C09B-4FFE-B713-3078445041A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12FE47-F0A1-4650-BB29-852E9A2B43E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B37C82-1090-428E-83DE-CE6D25E3B18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5113" y="274638"/>
            <a:ext cx="2051050" cy="583088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05513" cy="583088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65E2CA-128F-440B-BC77-741820CF46A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3FE650-24DA-45CB-B8DA-9F8461994F2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D04804-C19D-4C56-8E6C-0D9D3A23A0B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DC5964-4A16-4946-9EB4-0126F3BFAD3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5DD574-8B1F-4CD3-8898-54CF256232E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27488" cy="45053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37088" y="1600200"/>
            <a:ext cx="4029075" cy="45053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F312C5-E7C9-47BC-B261-E286545B5B4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DDEB14-51CF-48DD-B1D7-4563C60C2F9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3E3EE6-38EB-480C-A957-DDB7CF8D6E2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13E608-9BE6-470D-99CB-BBB85E1BDB0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859CE9-164A-4734-A7FB-70922A3D52C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9FA805-6186-4E2D-B60D-D9CE94EC363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0C4B2B-82F8-4980-A37D-7E338C7BE03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5113" y="274638"/>
            <a:ext cx="2051050" cy="583088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05513" cy="583088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456438-13F9-4346-85B4-02C954BB2B3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93664E-2EC2-4645-8081-AE5946CB173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947450-3D69-4C3B-B2A2-D1A88318D33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81E3B6-8C2C-44F3-9719-F52E78B2865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02BD4E-4454-4CF1-B792-D1F7ED2E349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27488" cy="45053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37088" y="1600200"/>
            <a:ext cx="4029075" cy="45053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DFD097-1B00-4E14-9E1D-91758496FB1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F7FDB2-0E58-4498-A0E6-3C9132BC55E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16CCE9-9FC1-4B21-A3F2-C083ACCABF3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58CD03-9557-443A-A61A-51D5F053FB8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478751-9922-4E46-BA6D-26EBE43E5D0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11F6F5-3237-4EF8-8EA9-C9D1BE2AA1E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763EED-23D0-4430-ACDA-BF7A2CED95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5113" y="274638"/>
            <a:ext cx="2051050" cy="583088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05513" cy="583088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E1799D-816D-4998-B7E0-CF87C9FB83F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08963" cy="1122362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27488" cy="45053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37088" y="1600200"/>
            <a:ext cx="4029075" cy="21764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37088" y="3929063"/>
            <a:ext cx="4029075" cy="21764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F2E4FB-5DA3-4EE6-9309-BAC018BC011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A65441-8F6C-4827-9373-26D992074FB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2B374A-8057-450A-BC2B-7657BA8F603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1DF9FC-9F32-434A-8000-3E2EC035B63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74480E-69EE-4238-897A-F37BAAF522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27488" cy="45053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37088" y="1600200"/>
            <a:ext cx="4029075" cy="45053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0B7FC6-ACB5-4F7E-B562-5870671B4F9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CFBE25-68F1-42A0-A4D4-21A5585702C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3DD164-82ED-4988-A827-CFBA9F15EE4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B425F2-498C-422C-8432-BA8F945AD8A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0AAEFDD-FE4A-405A-9E09-1D2740D74B0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15BFF1-411D-4D9C-BA3B-7AF80158255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399F46-7B5D-44D4-B9FB-8E1645ABA4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10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8.xml"/><Relationship Id="rId3" Type="http://schemas.openxmlformats.org/officeDocument/2006/relationships/slideLayout" Target="../slideLayouts/slideLayout103.xml"/><Relationship Id="rId7" Type="http://schemas.openxmlformats.org/officeDocument/2006/relationships/slideLayout" Target="../slideLayouts/slideLayout107.xml"/><Relationship Id="rId12" Type="http://schemas.openxmlformats.org/officeDocument/2006/relationships/theme" Target="../theme/theme10.xml"/><Relationship Id="rId2" Type="http://schemas.openxmlformats.org/officeDocument/2006/relationships/slideLayout" Target="../slideLayouts/slideLayout102.xml"/><Relationship Id="rId1" Type="http://schemas.openxmlformats.org/officeDocument/2006/relationships/slideLayout" Target="../slideLayouts/slideLayout101.xml"/><Relationship Id="rId6" Type="http://schemas.openxmlformats.org/officeDocument/2006/relationships/slideLayout" Target="../slideLayouts/slideLayout106.xml"/><Relationship Id="rId11" Type="http://schemas.openxmlformats.org/officeDocument/2006/relationships/slideLayout" Target="../slideLayouts/slideLayout111.xml"/><Relationship Id="rId5" Type="http://schemas.openxmlformats.org/officeDocument/2006/relationships/slideLayout" Target="../slideLayouts/slideLayout105.xml"/><Relationship Id="rId10" Type="http://schemas.openxmlformats.org/officeDocument/2006/relationships/slideLayout" Target="../slideLayouts/slideLayout110.xml"/><Relationship Id="rId4" Type="http://schemas.openxmlformats.org/officeDocument/2006/relationships/slideLayout" Target="../slideLayouts/slideLayout104.xml"/><Relationship Id="rId9" Type="http://schemas.openxmlformats.org/officeDocument/2006/relationships/slideLayout" Target="../slideLayouts/slideLayout109.xml"/></Relationships>
</file>

<file path=ppt/slideMasters/_rels/slideMaster1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9.xml"/><Relationship Id="rId3" Type="http://schemas.openxmlformats.org/officeDocument/2006/relationships/slideLayout" Target="../slideLayouts/slideLayout114.xml"/><Relationship Id="rId7" Type="http://schemas.openxmlformats.org/officeDocument/2006/relationships/slideLayout" Target="../slideLayouts/slideLayout118.xml"/><Relationship Id="rId12" Type="http://schemas.openxmlformats.org/officeDocument/2006/relationships/theme" Target="../theme/theme11.xml"/><Relationship Id="rId2" Type="http://schemas.openxmlformats.org/officeDocument/2006/relationships/slideLayout" Target="../slideLayouts/slideLayout113.xml"/><Relationship Id="rId1" Type="http://schemas.openxmlformats.org/officeDocument/2006/relationships/slideLayout" Target="../slideLayouts/slideLayout112.xml"/><Relationship Id="rId6" Type="http://schemas.openxmlformats.org/officeDocument/2006/relationships/slideLayout" Target="../slideLayouts/slideLayout117.xml"/><Relationship Id="rId11" Type="http://schemas.openxmlformats.org/officeDocument/2006/relationships/slideLayout" Target="../slideLayouts/slideLayout122.xml"/><Relationship Id="rId5" Type="http://schemas.openxmlformats.org/officeDocument/2006/relationships/slideLayout" Target="../slideLayouts/slideLayout116.xml"/><Relationship Id="rId10" Type="http://schemas.openxmlformats.org/officeDocument/2006/relationships/slideLayout" Target="../slideLayouts/slideLayout121.xml"/><Relationship Id="rId4" Type="http://schemas.openxmlformats.org/officeDocument/2006/relationships/slideLayout" Target="../slideLayouts/slideLayout115.xml"/><Relationship Id="rId9" Type="http://schemas.openxmlformats.org/officeDocument/2006/relationships/slideLayout" Target="../slideLayouts/slideLayout120.xml"/></Relationships>
</file>

<file path=ppt/slideMasters/_rels/slideMaster1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30.xml"/><Relationship Id="rId3" Type="http://schemas.openxmlformats.org/officeDocument/2006/relationships/slideLayout" Target="../slideLayouts/slideLayout125.xml"/><Relationship Id="rId7" Type="http://schemas.openxmlformats.org/officeDocument/2006/relationships/slideLayout" Target="../slideLayouts/slideLayout129.xml"/><Relationship Id="rId12" Type="http://schemas.openxmlformats.org/officeDocument/2006/relationships/theme" Target="../theme/theme12.xml"/><Relationship Id="rId2" Type="http://schemas.openxmlformats.org/officeDocument/2006/relationships/slideLayout" Target="../slideLayouts/slideLayout124.xml"/><Relationship Id="rId1" Type="http://schemas.openxmlformats.org/officeDocument/2006/relationships/slideLayout" Target="../slideLayouts/slideLayout123.xml"/><Relationship Id="rId6" Type="http://schemas.openxmlformats.org/officeDocument/2006/relationships/slideLayout" Target="../slideLayouts/slideLayout128.xml"/><Relationship Id="rId11" Type="http://schemas.openxmlformats.org/officeDocument/2006/relationships/slideLayout" Target="../slideLayouts/slideLayout133.xml"/><Relationship Id="rId5" Type="http://schemas.openxmlformats.org/officeDocument/2006/relationships/slideLayout" Target="../slideLayouts/slideLayout127.xml"/><Relationship Id="rId10" Type="http://schemas.openxmlformats.org/officeDocument/2006/relationships/slideLayout" Target="../slideLayouts/slideLayout132.xml"/><Relationship Id="rId4" Type="http://schemas.openxmlformats.org/officeDocument/2006/relationships/slideLayout" Target="../slideLayouts/slideLayout126.xml"/><Relationship Id="rId9" Type="http://schemas.openxmlformats.org/officeDocument/2006/relationships/slideLayout" Target="../slideLayouts/slideLayout131.xml"/></Relationships>
</file>

<file path=ppt/slideMasters/_rels/slideMaster1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41.xml"/><Relationship Id="rId3" Type="http://schemas.openxmlformats.org/officeDocument/2006/relationships/slideLayout" Target="../slideLayouts/slideLayout136.xml"/><Relationship Id="rId7" Type="http://schemas.openxmlformats.org/officeDocument/2006/relationships/slideLayout" Target="../slideLayouts/slideLayout140.xml"/><Relationship Id="rId12" Type="http://schemas.openxmlformats.org/officeDocument/2006/relationships/theme" Target="../theme/theme13.xml"/><Relationship Id="rId2" Type="http://schemas.openxmlformats.org/officeDocument/2006/relationships/slideLayout" Target="../slideLayouts/slideLayout135.xml"/><Relationship Id="rId1" Type="http://schemas.openxmlformats.org/officeDocument/2006/relationships/slideLayout" Target="../slideLayouts/slideLayout134.xml"/><Relationship Id="rId6" Type="http://schemas.openxmlformats.org/officeDocument/2006/relationships/slideLayout" Target="../slideLayouts/slideLayout139.xml"/><Relationship Id="rId11" Type="http://schemas.openxmlformats.org/officeDocument/2006/relationships/slideLayout" Target="../slideLayouts/slideLayout144.xml"/><Relationship Id="rId5" Type="http://schemas.openxmlformats.org/officeDocument/2006/relationships/slideLayout" Target="../slideLayouts/slideLayout138.xml"/><Relationship Id="rId10" Type="http://schemas.openxmlformats.org/officeDocument/2006/relationships/slideLayout" Target="../slideLayouts/slideLayout143.xml"/><Relationship Id="rId4" Type="http://schemas.openxmlformats.org/officeDocument/2006/relationships/slideLayout" Target="../slideLayouts/slideLayout137.xml"/><Relationship Id="rId9" Type="http://schemas.openxmlformats.org/officeDocument/2006/relationships/slideLayout" Target="../slideLayouts/slideLayout142.xml"/></Relationships>
</file>

<file path=ppt/slideMasters/_rels/slideMaster1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52.xml"/><Relationship Id="rId3" Type="http://schemas.openxmlformats.org/officeDocument/2006/relationships/slideLayout" Target="../slideLayouts/slideLayout147.xml"/><Relationship Id="rId7" Type="http://schemas.openxmlformats.org/officeDocument/2006/relationships/slideLayout" Target="../slideLayouts/slideLayout151.xml"/><Relationship Id="rId12" Type="http://schemas.openxmlformats.org/officeDocument/2006/relationships/theme" Target="../theme/theme14.xml"/><Relationship Id="rId2" Type="http://schemas.openxmlformats.org/officeDocument/2006/relationships/slideLayout" Target="../slideLayouts/slideLayout146.xml"/><Relationship Id="rId1" Type="http://schemas.openxmlformats.org/officeDocument/2006/relationships/slideLayout" Target="../slideLayouts/slideLayout145.xml"/><Relationship Id="rId6" Type="http://schemas.openxmlformats.org/officeDocument/2006/relationships/slideLayout" Target="../slideLayouts/slideLayout150.xml"/><Relationship Id="rId11" Type="http://schemas.openxmlformats.org/officeDocument/2006/relationships/slideLayout" Target="../slideLayouts/slideLayout155.xml"/><Relationship Id="rId5" Type="http://schemas.openxmlformats.org/officeDocument/2006/relationships/slideLayout" Target="../slideLayouts/slideLayout149.xml"/><Relationship Id="rId10" Type="http://schemas.openxmlformats.org/officeDocument/2006/relationships/slideLayout" Target="../slideLayouts/slideLayout154.xml"/><Relationship Id="rId4" Type="http://schemas.openxmlformats.org/officeDocument/2006/relationships/slideLayout" Target="../slideLayouts/slideLayout148.xml"/><Relationship Id="rId9" Type="http://schemas.openxmlformats.org/officeDocument/2006/relationships/slideLayout" Target="../slideLayouts/slideLayout153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3.xml"/><Relationship Id="rId3" Type="http://schemas.openxmlformats.org/officeDocument/2006/relationships/slideLayout" Target="../slideLayouts/slideLayout58.xml"/><Relationship Id="rId7" Type="http://schemas.openxmlformats.org/officeDocument/2006/relationships/slideLayout" Target="../slideLayouts/slideLayout62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57.xml"/><Relationship Id="rId1" Type="http://schemas.openxmlformats.org/officeDocument/2006/relationships/slideLayout" Target="../slideLayouts/slideLayout56.xml"/><Relationship Id="rId6" Type="http://schemas.openxmlformats.org/officeDocument/2006/relationships/slideLayout" Target="../slideLayouts/slideLayout61.xml"/><Relationship Id="rId11" Type="http://schemas.openxmlformats.org/officeDocument/2006/relationships/slideLayout" Target="../slideLayouts/slideLayout66.xml"/><Relationship Id="rId5" Type="http://schemas.openxmlformats.org/officeDocument/2006/relationships/slideLayout" Target="../slideLayouts/slideLayout60.xml"/><Relationship Id="rId10" Type="http://schemas.openxmlformats.org/officeDocument/2006/relationships/slideLayout" Target="../slideLayouts/slideLayout65.xml"/><Relationship Id="rId4" Type="http://schemas.openxmlformats.org/officeDocument/2006/relationships/slideLayout" Target="../slideLayouts/slideLayout59.xml"/><Relationship Id="rId9" Type="http://schemas.openxmlformats.org/officeDocument/2006/relationships/slideLayout" Target="../slideLayouts/slideLayout64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4.xml"/><Relationship Id="rId3" Type="http://schemas.openxmlformats.org/officeDocument/2006/relationships/slideLayout" Target="../slideLayouts/slideLayout69.xml"/><Relationship Id="rId7" Type="http://schemas.openxmlformats.org/officeDocument/2006/relationships/slideLayout" Target="../slideLayouts/slideLayout73.xml"/><Relationship Id="rId12" Type="http://schemas.openxmlformats.org/officeDocument/2006/relationships/theme" Target="../theme/theme7.xml"/><Relationship Id="rId2" Type="http://schemas.openxmlformats.org/officeDocument/2006/relationships/slideLayout" Target="../slideLayouts/slideLayout68.xml"/><Relationship Id="rId1" Type="http://schemas.openxmlformats.org/officeDocument/2006/relationships/slideLayout" Target="../slideLayouts/slideLayout67.xml"/><Relationship Id="rId6" Type="http://schemas.openxmlformats.org/officeDocument/2006/relationships/slideLayout" Target="../slideLayouts/slideLayout72.xml"/><Relationship Id="rId11" Type="http://schemas.openxmlformats.org/officeDocument/2006/relationships/slideLayout" Target="../slideLayouts/slideLayout77.xml"/><Relationship Id="rId5" Type="http://schemas.openxmlformats.org/officeDocument/2006/relationships/slideLayout" Target="../slideLayouts/slideLayout71.xml"/><Relationship Id="rId10" Type="http://schemas.openxmlformats.org/officeDocument/2006/relationships/slideLayout" Target="../slideLayouts/slideLayout76.xml"/><Relationship Id="rId4" Type="http://schemas.openxmlformats.org/officeDocument/2006/relationships/slideLayout" Target="../slideLayouts/slideLayout70.xml"/><Relationship Id="rId9" Type="http://schemas.openxmlformats.org/officeDocument/2006/relationships/slideLayout" Target="../slideLayouts/slideLayout75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5.xml"/><Relationship Id="rId13" Type="http://schemas.openxmlformats.org/officeDocument/2006/relationships/theme" Target="../theme/theme8.xml"/><Relationship Id="rId3" Type="http://schemas.openxmlformats.org/officeDocument/2006/relationships/slideLayout" Target="../slideLayouts/slideLayout80.xml"/><Relationship Id="rId7" Type="http://schemas.openxmlformats.org/officeDocument/2006/relationships/slideLayout" Target="../slideLayouts/slideLayout84.xml"/><Relationship Id="rId12" Type="http://schemas.openxmlformats.org/officeDocument/2006/relationships/slideLayout" Target="../slideLayouts/slideLayout89.xml"/><Relationship Id="rId2" Type="http://schemas.openxmlformats.org/officeDocument/2006/relationships/slideLayout" Target="../slideLayouts/slideLayout79.xml"/><Relationship Id="rId1" Type="http://schemas.openxmlformats.org/officeDocument/2006/relationships/slideLayout" Target="../slideLayouts/slideLayout78.xml"/><Relationship Id="rId6" Type="http://schemas.openxmlformats.org/officeDocument/2006/relationships/slideLayout" Target="../slideLayouts/slideLayout83.xml"/><Relationship Id="rId11" Type="http://schemas.openxmlformats.org/officeDocument/2006/relationships/slideLayout" Target="../slideLayouts/slideLayout88.xml"/><Relationship Id="rId5" Type="http://schemas.openxmlformats.org/officeDocument/2006/relationships/slideLayout" Target="../slideLayouts/slideLayout82.xml"/><Relationship Id="rId10" Type="http://schemas.openxmlformats.org/officeDocument/2006/relationships/slideLayout" Target="../slideLayouts/slideLayout87.xml"/><Relationship Id="rId4" Type="http://schemas.openxmlformats.org/officeDocument/2006/relationships/slideLayout" Target="../slideLayouts/slideLayout81.xml"/><Relationship Id="rId9" Type="http://schemas.openxmlformats.org/officeDocument/2006/relationships/slideLayout" Target="../slideLayouts/slideLayout86.xml"/></Relationships>
</file>

<file path=ppt/slideMasters/_rels/slideMaster9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7.xml"/><Relationship Id="rId3" Type="http://schemas.openxmlformats.org/officeDocument/2006/relationships/slideLayout" Target="../slideLayouts/slideLayout92.xml"/><Relationship Id="rId7" Type="http://schemas.openxmlformats.org/officeDocument/2006/relationships/slideLayout" Target="../slideLayouts/slideLayout96.xml"/><Relationship Id="rId12" Type="http://schemas.openxmlformats.org/officeDocument/2006/relationships/theme" Target="../theme/theme9.xml"/><Relationship Id="rId2" Type="http://schemas.openxmlformats.org/officeDocument/2006/relationships/slideLayout" Target="../slideLayouts/slideLayout91.xml"/><Relationship Id="rId1" Type="http://schemas.openxmlformats.org/officeDocument/2006/relationships/slideLayout" Target="../slideLayouts/slideLayout90.xml"/><Relationship Id="rId6" Type="http://schemas.openxmlformats.org/officeDocument/2006/relationships/slideLayout" Target="../slideLayouts/slideLayout95.xml"/><Relationship Id="rId11" Type="http://schemas.openxmlformats.org/officeDocument/2006/relationships/slideLayout" Target="../slideLayouts/slideLayout100.xml"/><Relationship Id="rId5" Type="http://schemas.openxmlformats.org/officeDocument/2006/relationships/slideLayout" Target="../slideLayouts/slideLayout94.xml"/><Relationship Id="rId10" Type="http://schemas.openxmlformats.org/officeDocument/2006/relationships/slideLayout" Target="../slideLayouts/slideLayout99.xml"/><Relationship Id="rId4" Type="http://schemas.openxmlformats.org/officeDocument/2006/relationships/slideLayout" Target="../slideLayouts/slideLayout93.xml"/><Relationship Id="rId9" Type="http://schemas.openxmlformats.org/officeDocument/2006/relationships/slideLayout" Target="../slideLayouts/slideLayout9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08963" cy="112236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  <p:sp>
        <p:nvSpPr>
          <p:cNvPr id="4099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08963" cy="45053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  <a:p>
            <a:pPr lvl="4"/>
            <a:r>
              <a:rPr lang="en-GB"/>
              <a:t>Eighth Outline Level</a:t>
            </a:r>
          </a:p>
          <a:p>
            <a:pPr lvl="4"/>
            <a:r>
              <a:rPr lang="en-GB"/>
              <a:t>Ninth Outline Level</a:t>
            </a:r>
          </a:p>
        </p:txBody>
      </p:sp>
      <p:sp>
        <p:nvSpPr>
          <p:cNvPr id="1027" name="Text Box 3"/>
          <p:cNvSpPr txBox="1">
            <a:spLocks noChangeArrowheads="1"/>
          </p:cNvSpPr>
          <p:nvPr/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028" name="Text Box 4"/>
          <p:cNvSpPr txBox="1">
            <a:spLocks noChangeArrowheads="1"/>
          </p:cNvSpPr>
          <p:nvPr/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245225"/>
            <a:ext cx="2112963" cy="4556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r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400" smtClean="0"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fld id="{8A9F052E-75B6-437D-BAE3-7450812E1D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5pPr>
      <a:lvl6pPr marL="4572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6pPr>
      <a:lvl7pPr marL="9144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7pPr>
      <a:lvl8pPr marL="13716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8pPr>
      <a:lvl9pPr marL="18288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9pPr>
    </p:titleStyle>
    <p:bodyStyle>
      <a:lvl1pPr marL="322263" indent="-322263" algn="l" defTabSz="457200" rtl="0" eaLnBrk="0" fontAlgn="base" hangingPunct="0">
        <a:spcBef>
          <a:spcPts val="8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22313" indent="-265113" algn="l" defTabSz="457200" rtl="0" eaLnBrk="0" fontAlgn="base" hangingPunct="0">
        <a:spcBef>
          <a:spcPts val="7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800">
          <a:solidFill>
            <a:srgbClr val="000000"/>
          </a:solidFill>
          <a:latin typeface="+mn-lt"/>
          <a:cs typeface="+mn-cs"/>
        </a:defRPr>
      </a:lvl2pPr>
      <a:lvl3pPr marL="1143000" indent="-228600" algn="l" defTabSz="457200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2400">
          <a:solidFill>
            <a:srgbClr val="000000"/>
          </a:solidFill>
          <a:latin typeface="+mn-lt"/>
          <a:cs typeface="+mn-cs"/>
        </a:defRPr>
      </a:lvl3pPr>
      <a:lvl4pPr marL="1600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000">
          <a:solidFill>
            <a:srgbClr val="000000"/>
          </a:solidFill>
          <a:latin typeface="+mn-lt"/>
          <a:cs typeface="+mn-cs"/>
        </a:defRPr>
      </a:lvl4pPr>
      <a:lvl5pPr marL="20574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5pPr>
      <a:lvl6pPr marL="25146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6pPr>
      <a:lvl7pPr marL="29718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7pPr>
      <a:lvl8pPr marL="34290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8pPr>
      <a:lvl9pPr marL="3886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Text Box 1"/>
          <p:cNvSpPr txBox="1">
            <a:spLocks noChangeArrowheads="1"/>
          </p:cNvSpPr>
          <p:nvPr/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0242" name="Text Box 2"/>
          <p:cNvSpPr txBox="1">
            <a:spLocks noChangeArrowheads="1"/>
          </p:cNvSpPr>
          <p:nvPr/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3316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08963" cy="112236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  <p:sp>
        <p:nvSpPr>
          <p:cNvPr id="13317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08963" cy="45053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  <a:p>
            <a:pPr lvl="4"/>
            <a:r>
              <a:rPr lang="en-GB"/>
              <a:t>Eighth Outline Level</a:t>
            </a:r>
          </a:p>
          <a:p>
            <a:pPr lvl="4"/>
            <a:r>
              <a:rPr lang="en-GB"/>
              <a:t>Ninth Outline Level</a:t>
            </a:r>
          </a:p>
        </p:txBody>
      </p:sp>
      <p:sp>
        <p:nvSpPr>
          <p:cNvPr id="10245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245225"/>
            <a:ext cx="2112963" cy="4556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r">
              <a:buSzPct val="45000"/>
              <a:buFont typeface="Wingdings" pitchFamily="2" charset="2"/>
              <a:buNone/>
              <a:tabLst>
                <a:tab pos="723900" algn="l"/>
                <a:tab pos="1447800" algn="l"/>
              </a:tabLst>
              <a:defRPr sz="1400" smtClean="0">
                <a:solidFill>
                  <a:srgbClr val="000000"/>
                </a:solidFill>
                <a:latin typeface="Times New Roman" pitchFamily="18" charset="0"/>
                <a:cs typeface="Lucida Sans Unicode" pitchFamily="34" charset="0"/>
              </a:defRPr>
            </a:lvl1pPr>
          </a:lstStyle>
          <a:p>
            <a:pPr>
              <a:defRPr/>
            </a:pPr>
            <a:fld id="{8B34F547-8A3C-4E9A-917C-2C1B44F9CFC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2" r:id="rId1"/>
    <p:sldLayoutId id="2147483763" r:id="rId2"/>
    <p:sldLayoutId id="2147483764" r:id="rId3"/>
    <p:sldLayoutId id="2147483765" r:id="rId4"/>
    <p:sldLayoutId id="2147483766" r:id="rId5"/>
    <p:sldLayoutId id="2147483767" r:id="rId6"/>
    <p:sldLayoutId id="2147483768" r:id="rId7"/>
    <p:sldLayoutId id="2147483769" r:id="rId8"/>
    <p:sldLayoutId id="2147483770" r:id="rId9"/>
    <p:sldLayoutId id="2147483771" r:id="rId10"/>
    <p:sldLayoutId id="2147483772" r:id="rId1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5pPr>
      <a:lvl6pPr marL="4572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6pPr>
      <a:lvl7pPr marL="9144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7pPr>
      <a:lvl8pPr marL="13716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8pPr>
      <a:lvl9pPr marL="18288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9pPr>
    </p:titleStyle>
    <p:bodyStyle>
      <a:lvl1pPr marL="322263" indent="-322263" algn="l" defTabSz="457200" rtl="0" eaLnBrk="0" fontAlgn="base" hangingPunct="0">
        <a:spcBef>
          <a:spcPts val="8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22313" indent="-265113" algn="l" defTabSz="457200" rtl="0" eaLnBrk="0" fontAlgn="base" hangingPunct="0">
        <a:spcBef>
          <a:spcPts val="7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800">
          <a:solidFill>
            <a:srgbClr val="000000"/>
          </a:solidFill>
          <a:latin typeface="+mn-lt"/>
          <a:cs typeface="+mn-cs"/>
        </a:defRPr>
      </a:lvl2pPr>
      <a:lvl3pPr marL="1143000" indent="-228600" algn="l" defTabSz="457200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2400">
          <a:solidFill>
            <a:srgbClr val="000000"/>
          </a:solidFill>
          <a:latin typeface="+mn-lt"/>
          <a:cs typeface="+mn-cs"/>
        </a:defRPr>
      </a:lvl3pPr>
      <a:lvl4pPr marL="1600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000">
          <a:solidFill>
            <a:srgbClr val="000000"/>
          </a:solidFill>
          <a:latin typeface="+mn-lt"/>
          <a:cs typeface="+mn-cs"/>
        </a:defRPr>
      </a:lvl4pPr>
      <a:lvl5pPr marL="20574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5pPr>
      <a:lvl6pPr marL="25146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6pPr>
      <a:lvl7pPr marL="29718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7pPr>
      <a:lvl8pPr marL="34290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8pPr>
      <a:lvl9pPr marL="3886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Text Box 1"/>
          <p:cNvSpPr txBox="1">
            <a:spLocks noChangeArrowheads="1"/>
          </p:cNvSpPr>
          <p:nvPr/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1266" name="Text Box 2"/>
          <p:cNvSpPr txBox="1">
            <a:spLocks noChangeArrowheads="1"/>
          </p:cNvSpPr>
          <p:nvPr/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4340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08963" cy="112236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  <p:sp>
        <p:nvSpPr>
          <p:cNvPr id="14341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08963" cy="45053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  <a:p>
            <a:pPr lvl="4"/>
            <a:r>
              <a:rPr lang="en-GB"/>
              <a:t>Eighth Outline Level</a:t>
            </a:r>
          </a:p>
          <a:p>
            <a:pPr lvl="4"/>
            <a:r>
              <a:rPr lang="en-GB"/>
              <a:t>Ninth Outline Level</a:t>
            </a:r>
          </a:p>
        </p:txBody>
      </p:sp>
      <p:sp>
        <p:nvSpPr>
          <p:cNvPr id="11269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245225"/>
            <a:ext cx="2112963" cy="4556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r">
              <a:buSzPct val="45000"/>
              <a:buFont typeface="Wingdings" pitchFamily="2" charset="2"/>
              <a:buNone/>
              <a:tabLst>
                <a:tab pos="723900" algn="l"/>
                <a:tab pos="1447800" algn="l"/>
              </a:tabLst>
              <a:defRPr sz="1400" smtClean="0">
                <a:solidFill>
                  <a:srgbClr val="000000"/>
                </a:solidFill>
                <a:latin typeface="Times New Roman" pitchFamily="18" charset="0"/>
                <a:cs typeface="Lucida Sans Unicode" pitchFamily="34" charset="0"/>
              </a:defRPr>
            </a:lvl1pPr>
          </a:lstStyle>
          <a:p>
            <a:pPr>
              <a:defRPr/>
            </a:pPr>
            <a:fld id="{4A5B34E8-CECF-47BE-9433-7E0486AC11F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73" r:id="rId1"/>
    <p:sldLayoutId id="2147483774" r:id="rId2"/>
    <p:sldLayoutId id="2147483775" r:id="rId3"/>
    <p:sldLayoutId id="2147483776" r:id="rId4"/>
    <p:sldLayoutId id="2147483777" r:id="rId5"/>
    <p:sldLayoutId id="2147483778" r:id="rId6"/>
    <p:sldLayoutId id="2147483779" r:id="rId7"/>
    <p:sldLayoutId id="2147483780" r:id="rId8"/>
    <p:sldLayoutId id="2147483781" r:id="rId9"/>
    <p:sldLayoutId id="2147483782" r:id="rId10"/>
    <p:sldLayoutId id="2147483783" r:id="rId1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5pPr>
      <a:lvl6pPr marL="4572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6pPr>
      <a:lvl7pPr marL="9144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7pPr>
      <a:lvl8pPr marL="13716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8pPr>
      <a:lvl9pPr marL="18288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9pPr>
    </p:titleStyle>
    <p:bodyStyle>
      <a:lvl1pPr marL="322263" indent="-322263" algn="l" defTabSz="457200" rtl="0" eaLnBrk="0" fontAlgn="base" hangingPunct="0">
        <a:spcBef>
          <a:spcPts val="8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22313" indent="-265113" algn="l" defTabSz="457200" rtl="0" eaLnBrk="0" fontAlgn="base" hangingPunct="0">
        <a:spcBef>
          <a:spcPts val="7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800">
          <a:solidFill>
            <a:srgbClr val="000000"/>
          </a:solidFill>
          <a:latin typeface="+mn-lt"/>
          <a:cs typeface="+mn-cs"/>
        </a:defRPr>
      </a:lvl2pPr>
      <a:lvl3pPr marL="1143000" indent="-228600" algn="l" defTabSz="457200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2400">
          <a:solidFill>
            <a:srgbClr val="000000"/>
          </a:solidFill>
          <a:latin typeface="+mn-lt"/>
          <a:cs typeface="+mn-cs"/>
        </a:defRPr>
      </a:lvl3pPr>
      <a:lvl4pPr marL="1600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000">
          <a:solidFill>
            <a:srgbClr val="000000"/>
          </a:solidFill>
          <a:latin typeface="+mn-lt"/>
          <a:cs typeface="+mn-cs"/>
        </a:defRPr>
      </a:lvl4pPr>
      <a:lvl5pPr marL="20574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5pPr>
      <a:lvl6pPr marL="25146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6pPr>
      <a:lvl7pPr marL="29718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7pPr>
      <a:lvl8pPr marL="34290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8pPr>
      <a:lvl9pPr marL="3886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Text Box 1"/>
          <p:cNvSpPr txBox="1">
            <a:spLocks noChangeArrowheads="1"/>
          </p:cNvSpPr>
          <p:nvPr/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2290" name="Text Box 2"/>
          <p:cNvSpPr txBox="1">
            <a:spLocks noChangeArrowheads="1"/>
          </p:cNvSpPr>
          <p:nvPr/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5364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08963" cy="112236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  <p:sp>
        <p:nvSpPr>
          <p:cNvPr id="15365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08963" cy="45053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  <a:p>
            <a:pPr lvl="4"/>
            <a:r>
              <a:rPr lang="en-GB"/>
              <a:t>Eighth Outline Level</a:t>
            </a:r>
          </a:p>
          <a:p>
            <a:pPr lvl="4"/>
            <a:r>
              <a:rPr lang="en-GB"/>
              <a:t>Ninth Outline Level</a:t>
            </a:r>
          </a:p>
        </p:txBody>
      </p:sp>
      <p:sp>
        <p:nvSpPr>
          <p:cNvPr id="12293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245225"/>
            <a:ext cx="2112963" cy="4556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r">
              <a:buSzPct val="45000"/>
              <a:buFont typeface="Wingdings" pitchFamily="2" charset="2"/>
              <a:buNone/>
              <a:tabLst>
                <a:tab pos="723900" algn="l"/>
                <a:tab pos="1447800" algn="l"/>
              </a:tabLst>
              <a:defRPr sz="1400" smtClean="0">
                <a:solidFill>
                  <a:srgbClr val="000000"/>
                </a:solidFill>
                <a:latin typeface="Times New Roman" pitchFamily="18" charset="0"/>
                <a:cs typeface="Lucida Sans Unicode" pitchFamily="34" charset="0"/>
              </a:defRPr>
            </a:lvl1pPr>
          </a:lstStyle>
          <a:p>
            <a:pPr>
              <a:defRPr/>
            </a:pPr>
            <a:fld id="{850CF0D5-763B-4AF3-B75A-B33E890E976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4" r:id="rId1"/>
    <p:sldLayoutId id="2147483785" r:id="rId2"/>
    <p:sldLayoutId id="2147483786" r:id="rId3"/>
    <p:sldLayoutId id="2147483787" r:id="rId4"/>
    <p:sldLayoutId id="2147483788" r:id="rId5"/>
    <p:sldLayoutId id="2147483789" r:id="rId6"/>
    <p:sldLayoutId id="2147483790" r:id="rId7"/>
    <p:sldLayoutId id="2147483791" r:id="rId8"/>
    <p:sldLayoutId id="2147483792" r:id="rId9"/>
    <p:sldLayoutId id="2147483793" r:id="rId10"/>
    <p:sldLayoutId id="2147483794" r:id="rId1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5pPr>
      <a:lvl6pPr marL="4572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6pPr>
      <a:lvl7pPr marL="9144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7pPr>
      <a:lvl8pPr marL="13716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8pPr>
      <a:lvl9pPr marL="18288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9pPr>
    </p:titleStyle>
    <p:bodyStyle>
      <a:lvl1pPr marL="322263" indent="-322263" algn="l" defTabSz="457200" rtl="0" eaLnBrk="0" fontAlgn="base" hangingPunct="0">
        <a:spcBef>
          <a:spcPts val="8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22313" indent="-265113" algn="l" defTabSz="457200" rtl="0" eaLnBrk="0" fontAlgn="base" hangingPunct="0">
        <a:spcBef>
          <a:spcPts val="7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800">
          <a:solidFill>
            <a:srgbClr val="000000"/>
          </a:solidFill>
          <a:latin typeface="+mn-lt"/>
          <a:cs typeface="+mn-cs"/>
        </a:defRPr>
      </a:lvl2pPr>
      <a:lvl3pPr marL="1143000" indent="-228600" algn="l" defTabSz="457200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2400">
          <a:solidFill>
            <a:srgbClr val="000000"/>
          </a:solidFill>
          <a:latin typeface="+mn-lt"/>
          <a:cs typeface="+mn-cs"/>
        </a:defRPr>
      </a:lvl3pPr>
      <a:lvl4pPr marL="1600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000">
          <a:solidFill>
            <a:srgbClr val="000000"/>
          </a:solidFill>
          <a:latin typeface="+mn-lt"/>
          <a:cs typeface="+mn-cs"/>
        </a:defRPr>
      </a:lvl4pPr>
      <a:lvl5pPr marL="20574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5pPr>
      <a:lvl6pPr marL="25146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6pPr>
      <a:lvl7pPr marL="29718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7pPr>
      <a:lvl8pPr marL="34290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8pPr>
      <a:lvl9pPr marL="3886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Text Box 1"/>
          <p:cNvSpPr txBox="1">
            <a:spLocks noChangeArrowheads="1"/>
          </p:cNvSpPr>
          <p:nvPr/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3314" name="Text Box 2"/>
          <p:cNvSpPr txBox="1">
            <a:spLocks noChangeArrowheads="1"/>
          </p:cNvSpPr>
          <p:nvPr/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6388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08963" cy="112236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  <p:sp>
        <p:nvSpPr>
          <p:cNvPr id="16389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08963" cy="45053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  <a:p>
            <a:pPr lvl="4"/>
            <a:r>
              <a:rPr lang="en-GB"/>
              <a:t>Eighth Outline Level</a:t>
            </a:r>
          </a:p>
          <a:p>
            <a:pPr lvl="4"/>
            <a:r>
              <a:rPr lang="en-GB"/>
              <a:t>Ninth Outline Level</a:t>
            </a:r>
          </a:p>
        </p:txBody>
      </p:sp>
      <p:sp>
        <p:nvSpPr>
          <p:cNvPr id="13317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245225"/>
            <a:ext cx="2112963" cy="4556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r">
              <a:buSzPct val="45000"/>
              <a:buFont typeface="Wingdings" pitchFamily="2" charset="2"/>
              <a:buNone/>
              <a:tabLst>
                <a:tab pos="723900" algn="l"/>
                <a:tab pos="1447800" algn="l"/>
              </a:tabLst>
              <a:defRPr sz="1400" smtClean="0">
                <a:solidFill>
                  <a:srgbClr val="000000"/>
                </a:solidFill>
                <a:latin typeface="Times New Roman" pitchFamily="18" charset="0"/>
                <a:cs typeface="Lucida Sans Unicode" pitchFamily="34" charset="0"/>
              </a:defRPr>
            </a:lvl1pPr>
          </a:lstStyle>
          <a:p>
            <a:pPr>
              <a:defRPr/>
            </a:pPr>
            <a:fld id="{BB794150-52F8-4E86-A53A-165FDF69DB0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5" r:id="rId1"/>
    <p:sldLayoutId id="2147483796" r:id="rId2"/>
    <p:sldLayoutId id="2147483797" r:id="rId3"/>
    <p:sldLayoutId id="2147483798" r:id="rId4"/>
    <p:sldLayoutId id="2147483799" r:id="rId5"/>
    <p:sldLayoutId id="2147483800" r:id="rId6"/>
    <p:sldLayoutId id="2147483801" r:id="rId7"/>
    <p:sldLayoutId id="2147483802" r:id="rId8"/>
    <p:sldLayoutId id="2147483803" r:id="rId9"/>
    <p:sldLayoutId id="2147483804" r:id="rId10"/>
    <p:sldLayoutId id="2147483805" r:id="rId1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5pPr>
      <a:lvl6pPr marL="4572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6pPr>
      <a:lvl7pPr marL="9144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7pPr>
      <a:lvl8pPr marL="13716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8pPr>
      <a:lvl9pPr marL="18288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9pPr>
    </p:titleStyle>
    <p:bodyStyle>
      <a:lvl1pPr marL="322263" indent="-322263" algn="l" defTabSz="457200" rtl="0" eaLnBrk="0" fontAlgn="base" hangingPunct="0">
        <a:spcBef>
          <a:spcPts val="8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22313" indent="-265113" algn="l" defTabSz="457200" rtl="0" eaLnBrk="0" fontAlgn="base" hangingPunct="0">
        <a:spcBef>
          <a:spcPts val="7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800">
          <a:solidFill>
            <a:srgbClr val="000000"/>
          </a:solidFill>
          <a:latin typeface="+mn-lt"/>
          <a:cs typeface="+mn-cs"/>
        </a:defRPr>
      </a:lvl2pPr>
      <a:lvl3pPr marL="1143000" indent="-228600" algn="l" defTabSz="457200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2400">
          <a:solidFill>
            <a:srgbClr val="000000"/>
          </a:solidFill>
          <a:latin typeface="+mn-lt"/>
          <a:cs typeface="+mn-cs"/>
        </a:defRPr>
      </a:lvl3pPr>
      <a:lvl4pPr marL="1600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000">
          <a:solidFill>
            <a:srgbClr val="000000"/>
          </a:solidFill>
          <a:latin typeface="+mn-lt"/>
          <a:cs typeface="+mn-cs"/>
        </a:defRPr>
      </a:lvl4pPr>
      <a:lvl5pPr marL="20574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5pPr>
      <a:lvl6pPr marL="25146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6pPr>
      <a:lvl7pPr marL="29718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7pPr>
      <a:lvl8pPr marL="34290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8pPr>
      <a:lvl9pPr marL="3886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Text Box 1"/>
          <p:cNvSpPr txBox="1">
            <a:spLocks noChangeArrowheads="1"/>
          </p:cNvSpPr>
          <p:nvPr/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4338" name="Text Box 2"/>
          <p:cNvSpPr txBox="1">
            <a:spLocks noChangeArrowheads="1"/>
          </p:cNvSpPr>
          <p:nvPr/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7412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08963" cy="112236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  <p:sp>
        <p:nvSpPr>
          <p:cNvPr id="17413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08963" cy="45053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  <a:p>
            <a:pPr lvl="4"/>
            <a:r>
              <a:rPr lang="en-GB"/>
              <a:t>Eighth Outline Level</a:t>
            </a:r>
          </a:p>
          <a:p>
            <a:pPr lvl="4"/>
            <a:r>
              <a:rPr lang="en-GB"/>
              <a:t>Ninth Outline Level</a:t>
            </a:r>
          </a:p>
        </p:txBody>
      </p:sp>
      <p:sp>
        <p:nvSpPr>
          <p:cNvPr id="14341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245225"/>
            <a:ext cx="2112963" cy="4556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r">
              <a:buSzPct val="45000"/>
              <a:buFont typeface="Wingdings" pitchFamily="2" charset="2"/>
              <a:buNone/>
              <a:tabLst>
                <a:tab pos="723900" algn="l"/>
                <a:tab pos="1447800" algn="l"/>
              </a:tabLst>
              <a:defRPr sz="1400" smtClean="0">
                <a:solidFill>
                  <a:srgbClr val="000000"/>
                </a:solidFill>
                <a:latin typeface="Times New Roman" pitchFamily="18" charset="0"/>
                <a:cs typeface="Lucida Sans Unicode" pitchFamily="34" charset="0"/>
              </a:defRPr>
            </a:lvl1pPr>
          </a:lstStyle>
          <a:p>
            <a:pPr>
              <a:defRPr/>
            </a:pPr>
            <a:fld id="{1E14E2C7-45C6-466B-A5E3-9E77C3C1FA1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6" r:id="rId1"/>
    <p:sldLayoutId id="2147483807" r:id="rId2"/>
    <p:sldLayoutId id="2147483808" r:id="rId3"/>
    <p:sldLayoutId id="2147483809" r:id="rId4"/>
    <p:sldLayoutId id="2147483810" r:id="rId5"/>
    <p:sldLayoutId id="2147483811" r:id="rId6"/>
    <p:sldLayoutId id="2147483812" r:id="rId7"/>
    <p:sldLayoutId id="2147483813" r:id="rId8"/>
    <p:sldLayoutId id="2147483814" r:id="rId9"/>
    <p:sldLayoutId id="2147483815" r:id="rId10"/>
    <p:sldLayoutId id="2147483816" r:id="rId1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5pPr>
      <a:lvl6pPr marL="4572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6pPr>
      <a:lvl7pPr marL="9144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7pPr>
      <a:lvl8pPr marL="13716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8pPr>
      <a:lvl9pPr marL="18288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9pPr>
    </p:titleStyle>
    <p:bodyStyle>
      <a:lvl1pPr marL="322263" indent="-322263" algn="l" defTabSz="457200" rtl="0" eaLnBrk="0" fontAlgn="base" hangingPunct="0">
        <a:spcBef>
          <a:spcPts val="8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22313" indent="-265113" algn="l" defTabSz="457200" rtl="0" eaLnBrk="0" fontAlgn="base" hangingPunct="0">
        <a:spcBef>
          <a:spcPts val="7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800">
          <a:solidFill>
            <a:srgbClr val="000000"/>
          </a:solidFill>
          <a:latin typeface="+mn-lt"/>
          <a:cs typeface="+mn-cs"/>
        </a:defRPr>
      </a:lvl2pPr>
      <a:lvl3pPr marL="1143000" indent="-228600" algn="l" defTabSz="457200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2400">
          <a:solidFill>
            <a:srgbClr val="000000"/>
          </a:solidFill>
          <a:latin typeface="+mn-lt"/>
          <a:cs typeface="+mn-cs"/>
        </a:defRPr>
      </a:lvl3pPr>
      <a:lvl4pPr marL="1600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000">
          <a:solidFill>
            <a:srgbClr val="000000"/>
          </a:solidFill>
          <a:latin typeface="+mn-lt"/>
          <a:cs typeface="+mn-cs"/>
        </a:defRPr>
      </a:lvl4pPr>
      <a:lvl5pPr marL="20574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5pPr>
      <a:lvl6pPr marL="25146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6pPr>
      <a:lvl7pPr marL="29718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7pPr>
      <a:lvl8pPr marL="34290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8pPr>
      <a:lvl9pPr marL="3886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Text Box 1"/>
          <p:cNvSpPr txBox="1">
            <a:spLocks noChangeArrowheads="1"/>
          </p:cNvSpPr>
          <p:nvPr/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2050" name="Text Box 2"/>
          <p:cNvSpPr txBox="1">
            <a:spLocks noChangeArrowheads="1"/>
          </p:cNvSpPr>
          <p:nvPr/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5124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08963" cy="112236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  <p:sp>
        <p:nvSpPr>
          <p:cNvPr id="5125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08963" cy="45053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  <a:p>
            <a:pPr lvl="4"/>
            <a:r>
              <a:rPr lang="en-GB"/>
              <a:t>Eighth Outline Level</a:t>
            </a:r>
          </a:p>
          <a:p>
            <a:pPr lvl="4"/>
            <a:r>
              <a:rPr lang="en-GB"/>
              <a:t>Ninth Outline Level</a:t>
            </a:r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245225"/>
            <a:ext cx="2112963" cy="4556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r">
              <a:buSzPct val="45000"/>
              <a:buFont typeface="Wingdings" pitchFamily="2" charset="2"/>
              <a:buNone/>
              <a:tabLst>
                <a:tab pos="723900" algn="l"/>
                <a:tab pos="1447800" algn="l"/>
              </a:tabLst>
              <a:defRPr sz="1400" smtClean="0">
                <a:solidFill>
                  <a:srgbClr val="000000"/>
                </a:solidFill>
                <a:latin typeface="Times New Roman" pitchFamily="18" charset="0"/>
                <a:cs typeface="Lucida Sans Unicode" pitchFamily="34" charset="0"/>
              </a:defRPr>
            </a:lvl1pPr>
          </a:lstStyle>
          <a:p>
            <a:pPr>
              <a:defRPr/>
            </a:pPr>
            <a:fld id="{E26E7C83-21C2-40E6-ABE3-EF0B6ABA6F3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5pPr>
      <a:lvl6pPr marL="4572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6pPr>
      <a:lvl7pPr marL="9144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7pPr>
      <a:lvl8pPr marL="13716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8pPr>
      <a:lvl9pPr marL="18288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9pPr>
    </p:titleStyle>
    <p:bodyStyle>
      <a:lvl1pPr marL="322263" indent="-322263" algn="l" defTabSz="457200" rtl="0" eaLnBrk="0" fontAlgn="base" hangingPunct="0">
        <a:spcBef>
          <a:spcPts val="8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22313" indent="-265113" algn="l" defTabSz="457200" rtl="0" eaLnBrk="0" fontAlgn="base" hangingPunct="0">
        <a:spcBef>
          <a:spcPts val="7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800">
          <a:solidFill>
            <a:srgbClr val="000000"/>
          </a:solidFill>
          <a:latin typeface="+mn-lt"/>
          <a:cs typeface="+mn-cs"/>
        </a:defRPr>
      </a:lvl2pPr>
      <a:lvl3pPr marL="1143000" indent="-228600" algn="l" defTabSz="457200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2400">
          <a:solidFill>
            <a:srgbClr val="000000"/>
          </a:solidFill>
          <a:latin typeface="+mn-lt"/>
          <a:cs typeface="+mn-cs"/>
        </a:defRPr>
      </a:lvl3pPr>
      <a:lvl4pPr marL="1600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000">
          <a:solidFill>
            <a:srgbClr val="000000"/>
          </a:solidFill>
          <a:latin typeface="+mn-lt"/>
          <a:cs typeface="+mn-cs"/>
        </a:defRPr>
      </a:lvl4pPr>
      <a:lvl5pPr marL="20574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5pPr>
      <a:lvl6pPr marL="25146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6pPr>
      <a:lvl7pPr marL="29718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7pPr>
      <a:lvl8pPr marL="34290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8pPr>
      <a:lvl9pPr marL="3886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Text Box 1"/>
          <p:cNvSpPr txBox="1">
            <a:spLocks noChangeArrowheads="1"/>
          </p:cNvSpPr>
          <p:nvPr/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3074" name="Text Box 2"/>
          <p:cNvSpPr txBox="1">
            <a:spLocks noChangeArrowheads="1"/>
          </p:cNvSpPr>
          <p:nvPr/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6148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08963" cy="112236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  <p:sp>
        <p:nvSpPr>
          <p:cNvPr id="6149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08963" cy="45053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  <a:p>
            <a:pPr lvl="4"/>
            <a:r>
              <a:rPr lang="en-GB"/>
              <a:t>Eighth Outline Level</a:t>
            </a:r>
          </a:p>
          <a:p>
            <a:pPr lvl="4"/>
            <a:r>
              <a:rPr lang="en-GB"/>
              <a:t>Ninth Outline Level</a:t>
            </a:r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245225"/>
            <a:ext cx="2112963" cy="4556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r">
              <a:buSzPct val="45000"/>
              <a:buFont typeface="Wingdings" pitchFamily="2" charset="2"/>
              <a:buNone/>
              <a:tabLst>
                <a:tab pos="723900" algn="l"/>
                <a:tab pos="1447800" algn="l"/>
              </a:tabLst>
              <a:defRPr sz="1400" smtClean="0">
                <a:solidFill>
                  <a:srgbClr val="000000"/>
                </a:solidFill>
                <a:latin typeface="Times New Roman" pitchFamily="18" charset="0"/>
                <a:cs typeface="Lucida Sans Unicode" pitchFamily="34" charset="0"/>
              </a:defRPr>
            </a:lvl1pPr>
          </a:lstStyle>
          <a:p>
            <a:pPr>
              <a:defRPr/>
            </a:pPr>
            <a:fld id="{D3A11DD1-BAA7-4FE2-96EB-74E605CBCC0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4" r:id="rId1"/>
    <p:sldLayoutId id="2147483685" r:id="rId2"/>
    <p:sldLayoutId id="2147483686" r:id="rId3"/>
    <p:sldLayoutId id="2147483687" r:id="rId4"/>
    <p:sldLayoutId id="2147483688" r:id="rId5"/>
    <p:sldLayoutId id="2147483689" r:id="rId6"/>
    <p:sldLayoutId id="2147483690" r:id="rId7"/>
    <p:sldLayoutId id="2147483691" r:id="rId8"/>
    <p:sldLayoutId id="2147483692" r:id="rId9"/>
    <p:sldLayoutId id="2147483693" r:id="rId10"/>
    <p:sldLayoutId id="2147483694" r:id="rId1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5pPr>
      <a:lvl6pPr marL="4572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6pPr>
      <a:lvl7pPr marL="9144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7pPr>
      <a:lvl8pPr marL="13716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8pPr>
      <a:lvl9pPr marL="18288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9pPr>
    </p:titleStyle>
    <p:bodyStyle>
      <a:lvl1pPr marL="322263" indent="-322263" algn="l" defTabSz="457200" rtl="0" eaLnBrk="0" fontAlgn="base" hangingPunct="0">
        <a:spcBef>
          <a:spcPts val="8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22313" indent="-265113" algn="l" defTabSz="457200" rtl="0" eaLnBrk="0" fontAlgn="base" hangingPunct="0">
        <a:spcBef>
          <a:spcPts val="7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800">
          <a:solidFill>
            <a:srgbClr val="000000"/>
          </a:solidFill>
          <a:latin typeface="+mn-lt"/>
          <a:cs typeface="+mn-cs"/>
        </a:defRPr>
      </a:lvl2pPr>
      <a:lvl3pPr marL="1143000" indent="-228600" algn="l" defTabSz="457200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2400">
          <a:solidFill>
            <a:srgbClr val="000000"/>
          </a:solidFill>
          <a:latin typeface="+mn-lt"/>
          <a:cs typeface="+mn-cs"/>
        </a:defRPr>
      </a:lvl3pPr>
      <a:lvl4pPr marL="1600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000">
          <a:solidFill>
            <a:srgbClr val="000000"/>
          </a:solidFill>
          <a:latin typeface="+mn-lt"/>
          <a:cs typeface="+mn-cs"/>
        </a:defRPr>
      </a:lvl4pPr>
      <a:lvl5pPr marL="20574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5pPr>
      <a:lvl6pPr marL="25146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6pPr>
      <a:lvl7pPr marL="29718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7pPr>
      <a:lvl8pPr marL="34290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8pPr>
      <a:lvl9pPr marL="3886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Text Box 1"/>
          <p:cNvSpPr txBox="1">
            <a:spLocks noChangeArrowheads="1"/>
          </p:cNvSpPr>
          <p:nvPr/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4098" name="Text Box 2"/>
          <p:cNvSpPr txBox="1">
            <a:spLocks noChangeArrowheads="1"/>
          </p:cNvSpPr>
          <p:nvPr/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7172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08963" cy="112236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  <p:sp>
        <p:nvSpPr>
          <p:cNvPr id="7173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08963" cy="45053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  <a:p>
            <a:pPr lvl="4"/>
            <a:r>
              <a:rPr lang="en-GB"/>
              <a:t>Eighth Outline Level</a:t>
            </a:r>
          </a:p>
          <a:p>
            <a:pPr lvl="4"/>
            <a:r>
              <a:rPr lang="en-GB"/>
              <a:t>Ninth Outline Level</a:t>
            </a:r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245225"/>
            <a:ext cx="2112963" cy="4556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r">
              <a:buSzPct val="45000"/>
              <a:buFont typeface="Wingdings" pitchFamily="2" charset="2"/>
              <a:buNone/>
              <a:tabLst>
                <a:tab pos="723900" algn="l"/>
                <a:tab pos="1447800" algn="l"/>
              </a:tabLst>
              <a:defRPr sz="1400" smtClean="0">
                <a:solidFill>
                  <a:srgbClr val="000000"/>
                </a:solidFill>
                <a:latin typeface="Times New Roman" pitchFamily="18" charset="0"/>
                <a:cs typeface="Lucida Sans Unicode" pitchFamily="34" charset="0"/>
              </a:defRPr>
            </a:lvl1pPr>
          </a:lstStyle>
          <a:p>
            <a:pPr>
              <a:defRPr/>
            </a:pPr>
            <a:fld id="{25A3904D-A0D7-44D8-9C58-3F597A60B5A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96" r:id="rId2"/>
    <p:sldLayoutId id="2147483697" r:id="rId3"/>
    <p:sldLayoutId id="2147483698" r:id="rId4"/>
    <p:sldLayoutId id="2147483699" r:id="rId5"/>
    <p:sldLayoutId id="2147483700" r:id="rId6"/>
    <p:sldLayoutId id="2147483701" r:id="rId7"/>
    <p:sldLayoutId id="2147483702" r:id="rId8"/>
    <p:sldLayoutId id="2147483703" r:id="rId9"/>
    <p:sldLayoutId id="2147483704" r:id="rId10"/>
    <p:sldLayoutId id="2147483705" r:id="rId1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5pPr>
      <a:lvl6pPr marL="4572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6pPr>
      <a:lvl7pPr marL="9144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7pPr>
      <a:lvl8pPr marL="13716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8pPr>
      <a:lvl9pPr marL="18288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9pPr>
    </p:titleStyle>
    <p:bodyStyle>
      <a:lvl1pPr marL="322263" indent="-322263" algn="l" defTabSz="457200" rtl="0" eaLnBrk="0" fontAlgn="base" hangingPunct="0">
        <a:spcBef>
          <a:spcPts val="8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22313" indent="-265113" algn="l" defTabSz="457200" rtl="0" eaLnBrk="0" fontAlgn="base" hangingPunct="0">
        <a:spcBef>
          <a:spcPts val="7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800">
          <a:solidFill>
            <a:srgbClr val="000000"/>
          </a:solidFill>
          <a:latin typeface="+mn-lt"/>
          <a:cs typeface="+mn-cs"/>
        </a:defRPr>
      </a:lvl2pPr>
      <a:lvl3pPr marL="1143000" indent="-228600" algn="l" defTabSz="457200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2400">
          <a:solidFill>
            <a:srgbClr val="000000"/>
          </a:solidFill>
          <a:latin typeface="+mn-lt"/>
          <a:cs typeface="+mn-cs"/>
        </a:defRPr>
      </a:lvl3pPr>
      <a:lvl4pPr marL="1600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000">
          <a:solidFill>
            <a:srgbClr val="000000"/>
          </a:solidFill>
          <a:latin typeface="+mn-lt"/>
          <a:cs typeface="+mn-cs"/>
        </a:defRPr>
      </a:lvl4pPr>
      <a:lvl5pPr marL="20574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5pPr>
      <a:lvl6pPr marL="25146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6pPr>
      <a:lvl7pPr marL="29718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7pPr>
      <a:lvl8pPr marL="34290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8pPr>
      <a:lvl9pPr marL="3886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Text Box 1"/>
          <p:cNvSpPr txBox="1">
            <a:spLocks noChangeArrowheads="1"/>
          </p:cNvSpPr>
          <p:nvPr/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5122" name="Text Box 2"/>
          <p:cNvSpPr txBox="1">
            <a:spLocks noChangeArrowheads="1"/>
          </p:cNvSpPr>
          <p:nvPr/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8196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08963" cy="112236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  <p:sp>
        <p:nvSpPr>
          <p:cNvPr id="8197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08963" cy="45053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  <a:p>
            <a:pPr lvl="4"/>
            <a:r>
              <a:rPr lang="en-GB"/>
              <a:t>Eighth Outline Level</a:t>
            </a:r>
          </a:p>
          <a:p>
            <a:pPr lvl="4"/>
            <a:r>
              <a:rPr lang="en-GB"/>
              <a:t>Ninth Outline Level</a:t>
            </a:r>
          </a:p>
        </p:txBody>
      </p:sp>
      <p:sp>
        <p:nvSpPr>
          <p:cNvPr id="5125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245225"/>
            <a:ext cx="2112963" cy="4556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r">
              <a:buSzPct val="45000"/>
              <a:buFont typeface="Wingdings" pitchFamily="2" charset="2"/>
              <a:buNone/>
              <a:tabLst>
                <a:tab pos="723900" algn="l"/>
                <a:tab pos="1447800" algn="l"/>
              </a:tabLst>
              <a:defRPr sz="1400" smtClean="0">
                <a:solidFill>
                  <a:srgbClr val="000000"/>
                </a:solidFill>
                <a:latin typeface="Times New Roman" pitchFamily="18" charset="0"/>
                <a:cs typeface="Lucida Sans Unicode" pitchFamily="34" charset="0"/>
              </a:defRPr>
            </a:lvl1pPr>
          </a:lstStyle>
          <a:p>
            <a:pPr>
              <a:defRPr/>
            </a:pPr>
            <a:fld id="{590934F7-A862-427E-8E70-985ECEDA96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6" r:id="rId1"/>
    <p:sldLayoutId id="2147483707" r:id="rId2"/>
    <p:sldLayoutId id="2147483708" r:id="rId3"/>
    <p:sldLayoutId id="2147483709" r:id="rId4"/>
    <p:sldLayoutId id="2147483710" r:id="rId5"/>
    <p:sldLayoutId id="2147483711" r:id="rId6"/>
    <p:sldLayoutId id="2147483712" r:id="rId7"/>
    <p:sldLayoutId id="2147483713" r:id="rId8"/>
    <p:sldLayoutId id="2147483714" r:id="rId9"/>
    <p:sldLayoutId id="2147483715" r:id="rId10"/>
    <p:sldLayoutId id="2147483716" r:id="rId1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5pPr>
      <a:lvl6pPr marL="4572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6pPr>
      <a:lvl7pPr marL="9144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7pPr>
      <a:lvl8pPr marL="13716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8pPr>
      <a:lvl9pPr marL="18288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9pPr>
    </p:titleStyle>
    <p:bodyStyle>
      <a:lvl1pPr marL="322263" indent="-322263" algn="l" defTabSz="457200" rtl="0" eaLnBrk="0" fontAlgn="base" hangingPunct="0">
        <a:spcBef>
          <a:spcPts val="8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22313" indent="-265113" algn="l" defTabSz="457200" rtl="0" eaLnBrk="0" fontAlgn="base" hangingPunct="0">
        <a:spcBef>
          <a:spcPts val="7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800">
          <a:solidFill>
            <a:srgbClr val="000000"/>
          </a:solidFill>
          <a:latin typeface="+mn-lt"/>
          <a:cs typeface="+mn-cs"/>
        </a:defRPr>
      </a:lvl2pPr>
      <a:lvl3pPr marL="1143000" indent="-228600" algn="l" defTabSz="457200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2400">
          <a:solidFill>
            <a:srgbClr val="000000"/>
          </a:solidFill>
          <a:latin typeface="+mn-lt"/>
          <a:cs typeface="+mn-cs"/>
        </a:defRPr>
      </a:lvl3pPr>
      <a:lvl4pPr marL="1600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000">
          <a:solidFill>
            <a:srgbClr val="000000"/>
          </a:solidFill>
          <a:latin typeface="+mn-lt"/>
          <a:cs typeface="+mn-cs"/>
        </a:defRPr>
      </a:lvl4pPr>
      <a:lvl5pPr marL="20574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5pPr>
      <a:lvl6pPr marL="25146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6pPr>
      <a:lvl7pPr marL="29718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7pPr>
      <a:lvl8pPr marL="34290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8pPr>
      <a:lvl9pPr marL="3886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Text Box 1"/>
          <p:cNvSpPr txBox="1">
            <a:spLocks noChangeArrowheads="1"/>
          </p:cNvSpPr>
          <p:nvPr/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6146" name="Text Box 2"/>
          <p:cNvSpPr txBox="1">
            <a:spLocks noChangeArrowheads="1"/>
          </p:cNvSpPr>
          <p:nvPr/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9220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08963" cy="112236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  <p:sp>
        <p:nvSpPr>
          <p:cNvPr id="9221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08963" cy="45053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  <a:p>
            <a:pPr lvl="4"/>
            <a:r>
              <a:rPr lang="en-GB"/>
              <a:t>Eighth Outline Level</a:t>
            </a:r>
          </a:p>
          <a:p>
            <a:pPr lvl="4"/>
            <a:r>
              <a:rPr lang="en-GB"/>
              <a:t>Ninth Outline Level</a:t>
            </a:r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245225"/>
            <a:ext cx="2112963" cy="4556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r">
              <a:buSzPct val="45000"/>
              <a:buFont typeface="Wingdings" pitchFamily="2" charset="2"/>
              <a:buNone/>
              <a:tabLst>
                <a:tab pos="723900" algn="l"/>
                <a:tab pos="1447800" algn="l"/>
              </a:tabLst>
              <a:defRPr sz="1400" smtClean="0">
                <a:solidFill>
                  <a:srgbClr val="000000"/>
                </a:solidFill>
                <a:latin typeface="Times New Roman" pitchFamily="18" charset="0"/>
                <a:cs typeface="Lucida Sans Unicode" pitchFamily="34" charset="0"/>
              </a:defRPr>
            </a:lvl1pPr>
          </a:lstStyle>
          <a:p>
            <a:pPr>
              <a:defRPr/>
            </a:pPr>
            <a:fld id="{071ECF84-F618-4221-AFFD-C34EC7C1AD4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18" r:id="rId2"/>
    <p:sldLayoutId id="2147483719" r:id="rId3"/>
    <p:sldLayoutId id="2147483720" r:id="rId4"/>
    <p:sldLayoutId id="2147483721" r:id="rId5"/>
    <p:sldLayoutId id="2147483722" r:id="rId6"/>
    <p:sldLayoutId id="2147483723" r:id="rId7"/>
    <p:sldLayoutId id="2147483724" r:id="rId8"/>
    <p:sldLayoutId id="2147483725" r:id="rId9"/>
    <p:sldLayoutId id="2147483726" r:id="rId10"/>
    <p:sldLayoutId id="2147483727" r:id="rId1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5pPr>
      <a:lvl6pPr marL="4572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6pPr>
      <a:lvl7pPr marL="9144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7pPr>
      <a:lvl8pPr marL="13716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8pPr>
      <a:lvl9pPr marL="18288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9pPr>
    </p:titleStyle>
    <p:bodyStyle>
      <a:lvl1pPr marL="322263" indent="-322263" algn="l" defTabSz="457200" rtl="0" eaLnBrk="0" fontAlgn="base" hangingPunct="0">
        <a:spcBef>
          <a:spcPts val="8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22313" indent="-265113" algn="l" defTabSz="457200" rtl="0" eaLnBrk="0" fontAlgn="base" hangingPunct="0">
        <a:spcBef>
          <a:spcPts val="7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800">
          <a:solidFill>
            <a:srgbClr val="000000"/>
          </a:solidFill>
          <a:latin typeface="+mn-lt"/>
          <a:cs typeface="+mn-cs"/>
        </a:defRPr>
      </a:lvl2pPr>
      <a:lvl3pPr marL="1143000" indent="-228600" algn="l" defTabSz="457200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2400">
          <a:solidFill>
            <a:srgbClr val="000000"/>
          </a:solidFill>
          <a:latin typeface="+mn-lt"/>
          <a:cs typeface="+mn-cs"/>
        </a:defRPr>
      </a:lvl3pPr>
      <a:lvl4pPr marL="1600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000">
          <a:solidFill>
            <a:srgbClr val="000000"/>
          </a:solidFill>
          <a:latin typeface="+mn-lt"/>
          <a:cs typeface="+mn-cs"/>
        </a:defRPr>
      </a:lvl4pPr>
      <a:lvl5pPr marL="20574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5pPr>
      <a:lvl6pPr marL="25146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6pPr>
      <a:lvl7pPr marL="29718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7pPr>
      <a:lvl8pPr marL="34290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8pPr>
      <a:lvl9pPr marL="3886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Text Box 1"/>
          <p:cNvSpPr txBox="1">
            <a:spLocks noChangeArrowheads="1"/>
          </p:cNvSpPr>
          <p:nvPr/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7170" name="Text Box 2"/>
          <p:cNvSpPr txBox="1">
            <a:spLocks noChangeArrowheads="1"/>
          </p:cNvSpPr>
          <p:nvPr/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0244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08963" cy="112236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  <p:sp>
        <p:nvSpPr>
          <p:cNvPr id="10245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08963" cy="45053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  <a:p>
            <a:pPr lvl="4"/>
            <a:r>
              <a:rPr lang="en-GB"/>
              <a:t>Eighth Outline Level</a:t>
            </a:r>
          </a:p>
          <a:p>
            <a:pPr lvl="4"/>
            <a:r>
              <a:rPr lang="en-GB"/>
              <a:t>Ninth Outline Level</a:t>
            </a:r>
          </a:p>
        </p:txBody>
      </p:sp>
      <p:sp>
        <p:nvSpPr>
          <p:cNvPr id="7173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245225"/>
            <a:ext cx="2112963" cy="4556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r">
              <a:buSzPct val="45000"/>
              <a:buFont typeface="Wingdings" pitchFamily="2" charset="2"/>
              <a:buNone/>
              <a:tabLst>
                <a:tab pos="723900" algn="l"/>
                <a:tab pos="1447800" algn="l"/>
              </a:tabLst>
              <a:defRPr sz="1400" smtClean="0">
                <a:solidFill>
                  <a:srgbClr val="000000"/>
                </a:solidFill>
                <a:latin typeface="Times New Roman" pitchFamily="18" charset="0"/>
                <a:cs typeface="Lucida Sans Unicode" pitchFamily="34" charset="0"/>
              </a:defRPr>
            </a:lvl1pPr>
          </a:lstStyle>
          <a:p>
            <a:pPr>
              <a:defRPr/>
            </a:pPr>
            <a:fld id="{D3DDA5AB-134E-48E9-9C58-2F5A69DDC68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8" r:id="rId1"/>
    <p:sldLayoutId id="2147483729" r:id="rId2"/>
    <p:sldLayoutId id="2147483730" r:id="rId3"/>
    <p:sldLayoutId id="2147483731" r:id="rId4"/>
    <p:sldLayoutId id="2147483732" r:id="rId5"/>
    <p:sldLayoutId id="2147483733" r:id="rId6"/>
    <p:sldLayoutId id="2147483734" r:id="rId7"/>
    <p:sldLayoutId id="2147483735" r:id="rId8"/>
    <p:sldLayoutId id="2147483736" r:id="rId9"/>
    <p:sldLayoutId id="2147483737" r:id="rId10"/>
    <p:sldLayoutId id="2147483738" r:id="rId1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5pPr>
      <a:lvl6pPr marL="4572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6pPr>
      <a:lvl7pPr marL="9144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7pPr>
      <a:lvl8pPr marL="13716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8pPr>
      <a:lvl9pPr marL="18288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9pPr>
    </p:titleStyle>
    <p:bodyStyle>
      <a:lvl1pPr marL="322263" indent="-322263" algn="l" defTabSz="457200" rtl="0" eaLnBrk="0" fontAlgn="base" hangingPunct="0">
        <a:spcBef>
          <a:spcPts val="8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22313" indent="-265113" algn="l" defTabSz="457200" rtl="0" eaLnBrk="0" fontAlgn="base" hangingPunct="0">
        <a:spcBef>
          <a:spcPts val="7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800">
          <a:solidFill>
            <a:srgbClr val="000000"/>
          </a:solidFill>
          <a:latin typeface="+mn-lt"/>
          <a:cs typeface="+mn-cs"/>
        </a:defRPr>
      </a:lvl2pPr>
      <a:lvl3pPr marL="1143000" indent="-228600" algn="l" defTabSz="457200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2400">
          <a:solidFill>
            <a:srgbClr val="000000"/>
          </a:solidFill>
          <a:latin typeface="+mn-lt"/>
          <a:cs typeface="+mn-cs"/>
        </a:defRPr>
      </a:lvl3pPr>
      <a:lvl4pPr marL="1600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000">
          <a:solidFill>
            <a:srgbClr val="000000"/>
          </a:solidFill>
          <a:latin typeface="+mn-lt"/>
          <a:cs typeface="+mn-cs"/>
        </a:defRPr>
      </a:lvl4pPr>
      <a:lvl5pPr marL="20574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5pPr>
      <a:lvl6pPr marL="25146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6pPr>
      <a:lvl7pPr marL="29718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7pPr>
      <a:lvl8pPr marL="34290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8pPr>
      <a:lvl9pPr marL="3886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Text Box 1"/>
          <p:cNvSpPr txBox="1">
            <a:spLocks noChangeArrowheads="1"/>
          </p:cNvSpPr>
          <p:nvPr/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8194" name="Text Box 2"/>
          <p:cNvSpPr txBox="1">
            <a:spLocks noChangeArrowheads="1"/>
          </p:cNvSpPr>
          <p:nvPr/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1268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08963" cy="112236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  <p:sp>
        <p:nvSpPr>
          <p:cNvPr id="11269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08963" cy="45053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  <a:p>
            <a:pPr lvl="4"/>
            <a:r>
              <a:rPr lang="en-GB"/>
              <a:t>Eighth Outline Level</a:t>
            </a:r>
          </a:p>
          <a:p>
            <a:pPr lvl="4"/>
            <a:r>
              <a:rPr lang="en-GB"/>
              <a:t>Ninth Outline Level</a:t>
            </a:r>
          </a:p>
        </p:txBody>
      </p:sp>
      <p:sp>
        <p:nvSpPr>
          <p:cNvPr id="8197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245225"/>
            <a:ext cx="2112963" cy="4556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r">
              <a:buSzPct val="45000"/>
              <a:buFont typeface="Wingdings" pitchFamily="2" charset="2"/>
              <a:buNone/>
              <a:tabLst>
                <a:tab pos="723900" algn="l"/>
                <a:tab pos="1447800" algn="l"/>
              </a:tabLst>
              <a:defRPr sz="1400" smtClean="0">
                <a:solidFill>
                  <a:srgbClr val="000000"/>
                </a:solidFill>
                <a:latin typeface="Times New Roman" pitchFamily="18" charset="0"/>
                <a:cs typeface="Lucida Sans Unicode" pitchFamily="34" charset="0"/>
              </a:defRPr>
            </a:lvl1pPr>
          </a:lstStyle>
          <a:p>
            <a:pPr>
              <a:defRPr/>
            </a:pPr>
            <a:fld id="{31956502-4BF2-4F43-B8C4-BEED7E74E43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9" r:id="rId1"/>
    <p:sldLayoutId id="2147483740" r:id="rId2"/>
    <p:sldLayoutId id="2147483741" r:id="rId3"/>
    <p:sldLayoutId id="2147483742" r:id="rId4"/>
    <p:sldLayoutId id="2147483743" r:id="rId5"/>
    <p:sldLayoutId id="2147483744" r:id="rId6"/>
    <p:sldLayoutId id="2147483745" r:id="rId7"/>
    <p:sldLayoutId id="2147483746" r:id="rId8"/>
    <p:sldLayoutId id="2147483747" r:id="rId9"/>
    <p:sldLayoutId id="2147483748" r:id="rId10"/>
    <p:sldLayoutId id="2147483749" r:id="rId11"/>
    <p:sldLayoutId id="2147483750" r:id="rId12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5pPr>
      <a:lvl6pPr marL="4572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6pPr>
      <a:lvl7pPr marL="9144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7pPr>
      <a:lvl8pPr marL="13716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8pPr>
      <a:lvl9pPr marL="18288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9pPr>
    </p:titleStyle>
    <p:bodyStyle>
      <a:lvl1pPr marL="322263" indent="-322263" algn="l" defTabSz="457200" rtl="0" eaLnBrk="0" fontAlgn="base" hangingPunct="0">
        <a:spcBef>
          <a:spcPts val="8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22313" indent="-265113" algn="l" defTabSz="457200" rtl="0" eaLnBrk="0" fontAlgn="base" hangingPunct="0">
        <a:spcBef>
          <a:spcPts val="7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800">
          <a:solidFill>
            <a:srgbClr val="000000"/>
          </a:solidFill>
          <a:latin typeface="+mn-lt"/>
          <a:cs typeface="+mn-cs"/>
        </a:defRPr>
      </a:lvl2pPr>
      <a:lvl3pPr marL="1143000" indent="-228600" algn="l" defTabSz="457200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2400">
          <a:solidFill>
            <a:srgbClr val="000000"/>
          </a:solidFill>
          <a:latin typeface="+mn-lt"/>
          <a:cs typeface="+mn-cs"/>
        </a:defRPr>
      </a:lvl3pPr>
      <a:lvl4pPr marL="1600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000">
          <a:solidFill>
            <a:srgbClr val="000000"/>
          </a:solidFill>
          <a:latin typeface="+mn-lt"/>
          <a:cs typeface="+mn-cs"/>
        </a:defRPr>
      </a:lvl4pPr>
      <a:lvl5pPr marL="20574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5pPr>
      <a:lvl6pPr marL="25146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6pPr>
      <a:lvl7pPr marL="29718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7pPr>
      <a:lvl8pPr marL="34290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8pPr>
      <a:lvl9pPr marL="3886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Text Box 1"/>
          <p:cNvSpPr txBox="1">
            <a:spLocks noChangeArrowheads="1"/>
          </p:cNvSpPr>
          <p:nvPr/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9218" name="Text Box 2"/>
          <p:cNvSpPr txBox="1">
            <a:spLocks noChangeArrowheads="1"/>
          </p:cNvSpPr>
          <p:nvPr/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2292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08963" cy="112236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  <p:sp>
        <p:nvSpPr>
          <p:cNvPr id="12293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08963" cy="45053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  <a:p>
            <a:pPr lvl="4"/>
            <a:r>
              <a:rPr lang="en-GB"/>
              <a:t>Eighth Outline Level</a:t>
            </a:r>
          </a:p>
          <a:p>
            <a:pPr lvl="4"/>
            <a:r>
              <a:rPr lang="en-GB"/>
              <a:t>Ninth Outline Level</a:t>
            </a:r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245225"/>
            <a:ext cx="2112963" cy="4556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r">
              <a:buSzPct val="45000"/>
              <a:buFont typeface="Wingdings" pitchFamily="2" charset="2"/>
              <a:buNone/>
              <a:tabLst>
                <a:tab pos="723900" algn="l"/>
                <a:tab pos="1447800" algn="l"/>
              </a:tabLst>
              <a:defRPr sz="1400" smtClean="0">
                <a:solidFill>
                  <a:srgbClr val="000000"/>
                </a:solidFill>
                <a:latin typeface="Times New Roman" pitchFamily="18" charset="0"/>
                <a:cs typeface="Lucida Sans Unicode" pitchFamily="34" charset="0"/>
              </a:defRPr>
            </a:lvl1pPr>
          </a:lstStyle>
          <a:p>
            <a:pPr>
              <a:defRPr/>
            </a:pPr>
            <a:fld id="{084B59F1-6E6E-4488-A17D-DD7865AF706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1" r:id="rId1"/>
    <p:sldLayoutId id="2147483752" r:id="rId2"/>
    <p:sldLayoutId id="2147483753" r:id="rId3"/>
    <p:sldLayoutId id="2147483754" r:id="rId4"/>
    <p:sldLayoutId id="2147483755" r:id="rId5"/>
    <p:sldLayoutId id="2147483756" r:id="rId6"/>
    <p:sldLayoutId id="2147483757" r:id="rId7"/>
    <p:sldLayoutId id="2147483758" r:id="rId8"/>
    <p:sldLayoutId id="2147483759" r:id="rId9"/>
    <p:sldLayoutId id="2147483760" r:id="rId10"/>
    <p:sldLayoutId id="2147483761" r:id="rId1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5pPr>
      <a:lvl6pPr marL="4572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6pPr>
      <a:lvl7pPr marL="9144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7pPr>
      <a:lvl8pPr marL="13716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8pPr>
      <a:lvl9pPr marL="18288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9pPr>
    </p:titleStyle>
    <p:bodyStyle>
      <a:lvl1pPr marL="322263" indent="-322263" algn="l" defTabSz="457200" rtl="0" eaLnBrk="0" fontAlgn="base" hangingPunct="0">
        <a:spcBef>
          <a:spcPts val="8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22313" indent="-265113" algn="l" defTabSz="457200" rtl="0" eaLnBrk="0" fontAlgn="base" hangingPunct="0">
        <a:spcBef>
          <a:spcPts val="7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800">
          <a:solidFill>
            <a:srgbClr val="000000"/>
          </a:solidFill>
          <a:latin typeface="+mn-lt"/>
          <a:cs typeface="+mn-cs"/>
        </a:defRPr>
      </a:lvl2pPr>
      <a:lvl3pPr marL="1143000" indent="-228600" algn="l" defTabSz="457200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2400">
          <a:solidFill>
            <a:srgbClr val="000000"/>
          </a:solidFill>
          <a:latin typeface="+mn-lt"/>
          <a:cs typeface="+mn-cs"/>
        </a:defRPr>
      </a:lvl3pPr>
      <a:lvl4pPr marL="1600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000">
          <a:solidFill>
            <a:srgbClr val="000000"/>
          </a:solidFill>
          <a:latin typeface="+mn-lt"/>
          <a:cs typeface="+mn-cs"/>
        </a:defRPr>
      </a:lvl4pPr>
      <a:lvl5pPr marL="20574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5pPr>
      <a:lvl6pPr marL="25146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6pPr>
      <a:lvl7pPr marL="29718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7pPr>
      <a:lvl8pPr marL="34290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8pPr>
      <a:lvl9pPr marL="3886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8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9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9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9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9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9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9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9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9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9.xml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3" Type="http://schemas.openxmlformats.org/officeDocument/2006/relationships/notesSlide" Target="../notesSlides/notesSlide19.xml"/><Relationship Id="rId7" Type="http://schemas.openxmlformats.org/officeDocument/2006/relationships/image" Target="../media/image2.emf"/><Relationship Id="rId2" Type="http://schemas.openxmlformats.org/officeDocument/2006/relationships/slideLayout" Target="../slideLayouts/slideLayout89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5" Type="http://schemas.openxmlformats.org/officeDocument/2006/relationships/image" Target="../media/image1.wmf"/><Relationship Id="rId4" Type="http://schemas.openxmlformats.org/officeDocument/2006/relationships/oleObject" Target="../embeddings/oleObject1.bin"/><Relationship Id="rId9" Type="http://schemas.openxmlformats.org/officeDocument/2006/relationships/image" Target="../media/image3.wm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9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79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4.wmf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89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6.wmf"/><Relationship Id="rId5" Type="http://schemas.openxmlformats.org/officeDocument/2006/relationships/oleObject" Target="../embeddings/oleObject6.bin"/><Relationship Id="rId4" Type="http://schemas.openxmlformats.org/officeDocument/2006/relationships/image" Target="../media/image5.wmf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9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9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9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9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9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9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9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9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9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4000" dirty="0"/>
              <a:t>Psychology 105</a:t>
            </a:r>
            <a:br>
              <a:rPr lang="en-US" sz="4000" dirty="0"/>
            </a:br>
            <a:br>
              <a:rPr lang="en-US" sz="4000" dirty="0"/>
            </a:br>
            <a:r>
              <a:rPr lang="en-US" sz="4000" dirty="0"/>
              <a:t>Advanced Research Methods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/>
              <a:t>February 9, 2021</a:t>
            </a:r>
          </a:p>
        </p:txBody>
      </p:sp>
    </p:spTree>
    <p:extLst>
      <p:ext uri="{BB962C8B-B14F-4D97-AF65-F5344CB8AC3E}">
        <p14:creationId xmlns:p14="http://schemas.microsoft.com/office/powerpoint/2010/main" val="205177358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/>
              <a:t>Recapping types of distributions</a:t>
            </a:r>
          </a:p>
        </p:txBody>
      </p:sp>
      <p:sp>
        <p:nvSpPr>
          <p:cNvPr id="655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25550"/>
            <a:ext cx="8229600" cy="5630863"/>
          </a:xfrm>
        </p:spPr>
        <p:txBody>
          <a:bodyPr/>
          <a:lstStyle/>
          <a:p>
            <a:pPr marL="323850" indent="-323850">
              <a:lnSpc>
                <a:spcPct val="90000"/>
              </a:lnSpc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/>
              <a:t>So far, we have discussed two types of distributions</a:t>
            </a:r>
          </a:p>
          <a:p>
            <a:pPr marL="323850" indent="-323850">
              <a:lnSpc>
                <a:spcPct val="90000"/>
              </a:lnSpc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/>
              <a:t>Distributions:</a:t>
            </a:r>
          </a:p>
          <a:p>
            <a:pPr marL="723900" lvl="1" indent="-266700">
              <a:lnSpc>
                <a:spcPct val="90000"/>
              </a:lnSpc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/>
              <a:t>Values that a variable takes on, with frequencies (or relative frequencies) of those values</a:t>
            </a:r>
          </a:p>
          <a:p>
            <a:pPr marL="323850" indent="-323850">
              <a:lnSpc>
                <a:spcPct val="90000"/>
              </a:lnSpc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/>
              <a:t>Probability distributions:</a:t>
            </a:r>
          </a:p>
          <a:p>
            <a:pPr marL="723900" lvl="1" indent="-266700">
              <a:lnSpc>
                <a:spcPct val="90000"/>
              </a:lnSpc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/>
              <a:t>Values that a random variable </a:t>
            </a:r>
            <a:r>
              <a:rPr lang="en-US" i="1"/>
              <a:t>could</a:t>
            </a:r>
            <a:r>
              <a:rPr lang="en-US"/>
              <a:t> take on, together with probabilities of those values</a:t>
            </a:r>
          </a:p>
          <a:p>
            <a:pPr marL="323850" indent="-323850">
              <a:lnSpc>
                <a:spcPct val="90000"/>
              </a:lnSpc>
              <a:buFont typeface="Arial" charset="0"/>
              <a:buNone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endParaRPr lang="en-US"/>
          </a:p>
          <a:p>
            <a:pPr marL="723900" lvl="1" indent="-266700">
              <a:lnSpc>
                <a:spcPct val="90000"/>
              </a:lnSpc>
              <a:buFont typeface="Arial" charset="0"/>
              <a:buNone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endParaRPr lang="en-US"/>
          </a:p>
          <a:p>
            <a:pPr marL="723900" lvl="1" indent="-266700">
              <a:lnSpc>
                <a:spcPct val="90000"/>
              </a:lnSpc>
              <a:buFont typeface="Arial" charset="0"/>
              <a:buNone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endParaRPr lang="en-US"/>
          </a:p>
        </p:txBody>
      </p:sp>
    </p:spTree>
  </p:cSld>
  <p:clrMapOvr>
    <a:masterClrMapping/>
  </p:clrMapOvr>
  <p:transition spd="med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/>
              <a:t>Similarities</a:t>
            </a:r>
          </a:p>
        </p:txBody>
      </p:sp>
      <p:sp>
        <p:nvSpPr>
          <p:cNvPr id="675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marL="323850" indent="-323850"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/>
              <a:t>We’ve seen that the same ways of thinking can help us understand the shape of both types of distribution.</a:t>
            </a:r>
          </a:p>
          <a:p>
            <a:pPr marL="323850" indent="-323850"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/>
              <a:t>The trick to understanding probability distributions is to apply those ways of thinking to what </a:t>
            </a:r>
            <a:r>
              <a:rPr lang="en-US" i="1"/>
              <a:t>would</a:t>
            </a:r>
            <a:r>
              <a:rPr lang="en-US"/>
              <a:t> happen in the long run.</a:t>
            </a:r>
          </a:p>
        </p:txBody>
      </p:sp>
    </p:spTree>
  </p:cSld>
  <p:clrMapOvr>
    <a:masterClrMapping/>
  </p:clrMapOvr>
  <p:transition spd="med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ln/>
        </p:spPr>
        <p:txBody>
          <a:bodyPr/>
          <a:lstStyle/>
          <a:p>
            <a: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/>
              <a:t>Continuous random variables</a:t>
            </a:r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ln/>
        </p:spPr>
        <p:txBody>
          <a:bodyPr/>
          <a:lstStyle/>
          <a:p>
            <a:pPr marL="323850" indent="-323850"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/>
              <a:t>Examples:</a:t>
            </a:r>
          </a:p>
          <a:p>
            <a:pPr marL="723900" lvl="1" indent="-266700"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/>
              <a:t>Normal distribution</a:t>
            </a:r>
          </a:p>
          <a:p>
            <a:pPr marL="723900" lvl="1" indent="-266700"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/>
              <a:t>Uniform distribution</a:t>
            </a:r>
          </a:p>
          <a:p>
            <a:pPr marL="323850" indent="-323850"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/>
              <a:t>New terminology:  probability density function (abbreviated “pdf”)</a:t>
            </a:r>
            <a:r>
              <a:rPr lang="ar-SA"/>
              <a:t>‏</a:t>
            </a:r>
            <a:endParaRPr lang="en-US"/>
          </a:p>
          <a:p>
            <a:pPr marL="323850" indent="-323850"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/>
              <a:t>Investigating some properties of the uniform distribution</a:t>
            </a:r>
          </a:p>
          <a:p>
            <a:pPr marL="723900" lvl="1" indent="-266700">
              <a:buFont typeface="Arial" charset="0"/>
              <a:buNone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endParaRPr lang="en-US"/>
          </a:p>
        </p:txBody>
      </p:sp>
    </p:spTree>
  </p:cSld>
  <p:clrMapOvr>
    <a:masterClrMapping/>
  </p:clrMapOvr>
  <p:transition spd="med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319088"/>
            <a:ext cx="8210550" cy="1035050"/>
          </a:xfrm>
        </p:spPr>
        <p:txBody>
          <a:bodyPr lIns="0" tIns="0" rIns="0" bIns="0"/>
          <a:lstStyle/>
          <a:p>
            <a: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/>
              <a:t>The addition rule</a:t>
            </a:r>
          </a:p>
        </p:txBody>
      </p:sp>
      <p:sp>
        <p:nvSpPr>
          <p:cNvPr id="1843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10550" cy="4613275"/>
          </a:xfrm>
        </p:spPr>
        <p:txBody>
          <a:bodyPr lIns="0" tIns="0" rIns="0" bIns="0"/>
          <a:lstStyle/>
          <a:p>
            <a:pPr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dirty="0"/>
              <a:t>Used for combining events with an “OR” link.</a:t>
            </a:r>
          </a:p>
          <a:p>
            <a:pPr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dirty="0"/>
              <a:t>Simple form (requires mutually exclusive events):  P(A or B) = P(A) + P(B)</a:t>
            </a:r>
          </a:p>
          <a:p>
            <a:pPr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dirty="0"/>
              <a:t>Examples:</a:t>
            </a:r>
          </a:p>
          <a:p>
            <a:pPr lvl="1"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dirty="0"/>
              <a:t>P(a die comes up 1 OR 2)</a:t>
            </a:r>
          </a:p>
          <a:p>
            <a:pPr lvl="1"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dirty="0"/>
              <a:t>P(spinner lands between 0 and ¼ OR between ½ and ¾)</a:t>
            </a:r>
          </a:p>
          <a:p>
            <a:pPr lvl="1"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dirty="0"/>
              <a:t>P( N(0,1) &lt; -1.96 OR &gt; 1.96)</a:t>
            </a:r>
          </a:p>
        </p:txBody>
      </p:sp>
    </p:spTree>
  </p:cSld>
  <p:clrMapOvr>
    <a:masterClrMapping/>
  </p:clrMapOvr>
  <p:transition spd="med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319088"/>
            <a:ext cx="8210550" cy="1035050"/>
          </a:xfrm>
        </p:spPr>
        <p:txBody>
          <a:bodyPr lIns="0" tIns="0" rIns="0" bIns="0"/>
          <a:lstStyle/>
          <a:p>
            <a: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/>
              <a:t>The addition rule (cont.)</a:t>
            </a:r>
            <a:r>
              <a:rPr lang="ar-SA"/>
              <a:t>‏</a:t>
            </a:r>
            <a:endParaRPr lang="en-US"/>
          </a:p>
        </p:txBody>
      </p:sp>
      <p:sp>
        <p:nvSpPr>
          <p:cNvPr id="1945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10550" cy="4416425"/>
          </a:xfrm>
        </p:spPr>
        <p:txBody>
          <a:bodyPr lIns="0" tIns="0" rIns="0" bIns="0"/>
          <a:lstStyle/>
          <a:p>
            <a:pPr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/>
              <a:t>The more complex form:  P(A or B) = P(A) + P(B) – P(A and B).</a:t>
            </a:r>
          </a:p>
          <a:p>
            <a:pPr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/>
              <a:t>Does not require mutual exclusivity.</a:t>
            </a:r>
          </a:p>
          <a:p>
            <a:pPr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/>
              <a:t>Examples:</a:t>
            </a:r>
          </a:p>
          <a:p>
            <a:pPr lvl="1"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/>
              <a:t>P( 1</a:t>
            </a:r>
            <a:r>
              <a:rPr lang="en-US" baseline="33000"/>
              <a:t>st</a:t>
            </a:r>
            <a:r>
              <a:rPr lang="en-US"/>
              <a:t> coin toss is 'H' OR 2</a:t>
            </a:r>
            <a:r>
              <a:rPr lang="en-US" baseline="33000"/>
              <a:t>nd</a:t>
            </a:r>
            <a:r>
              <a:rPr lang="en-US"/>
              <a:t> coin toss is 'H')</a:t>
            </a:r>
          </a:p>
          <a:p>
            <a:pPr lvl="1"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/>
              <a:t>P( 1</a:t>
            </a:r>
            <a:r>
              <a:rPr lang="en-US" baseline="33000"/>
              <a:t>st</a:t>
            </a:r>
            <a:r>
              <a:rPr lang="en-US"/>
              <a:t> IQ &gt; 136 OR 2</a:t>
            </a:r>
            <a:r>
              <a:rPr lang="en-US" baseline="33000"/>
              <a:t>nd</a:t>
            </a:r>
            <a:r>
              <a:rPr lang="en-US"/>
              <a:t> IQ &gt; 136)</a:t>
            </a:r>
          </a:p>
          <a:p>
            <a:pPr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/>
              <a:t>But there's a problem: how do we get     P(A and B)?</a:t>
            </a:r>
          </a:p>
        </p:txBody>
      </p:sp>
    </p:spTree>
  </p:cSld>
  <p:clrMapOvr>
    <a:masterClrMapping/>
  </p:clrMapOvr>
  <p:transition spd="med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319088"/>
            <a:ext cx="8210550" cy="1035050"/>
          </a:xfrm>
        </p:spPr>
        <p:txBody>
          <a:bodyPr lIns="0" tIns="0" rIns="0" bIns="0"/>
          <a:lstStyle/>
          <a:p>
            <a: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/>
              <a:t>The multiplication rule</a:t>
            </a:r>
          </a:p>
        </p:txBody>
      </p:sp>
      <p:sp>
        <p:nvSpPr>
          <p:cNvPr id="2048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10550" cy="4416425"/>
          </a:xfrm>
        </p:spPr>
        <p:txBody>
          <a:bodyPr lIns="0" tIns="0" rIns="0" bIns="0"/>
          <a:lstStyle/>
          <a:p>
            <a:pPr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/>
              <a:t>Used for combining events with an 'AND' link.</a:t>
            </a:r>
          </a:p>
          <a:p>
            <a:pPr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/>
              <a:t>Simple form (requires independent events): P(A and B) = P(A) P(B).</a:t>
            </a:r>
          </a:p>
          <a:p>
            <a:pPr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/>
              <a:t>Examples:</a:t>
            </a:r>
          </a:p>
          <a:p>
            <a:pPr lvl="1"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/>
              <a:t>P( 1</a:t>
            </a:r>
            <a:r>
              <a:rPr lang="en-US" baseline="33000"/>
              <a:t>st</a:t>
            </a:r>
            <a:r>
              <a:rPr lang="en-US"/>
              <a:t> coin toss = 'H' AND 2</a:t>
            </a:r>
            <a:r>
              <a:rPr lang="en-US" baseline="33000"/>
              <a:t>nd</a:t>
            </a:r>
            <a:r>
              <a:rPr lang="en-US"/>
              <a:t> coin toss = 'H')</a:t>
            </a:r>
          </a:p>
          <a:p>
            <a:pPr lvl="1"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/>
              <a:t>P( 1</a:t>
            </a:r>
            <a:r>
              <a:rPr lang="en-US" baseline="33000"/>
              <a:t>st</a:t>
            </a:r>
            <a:r>
              <a:rPr lang="en-US"/>
              <a:t> spin &gt; ½ AND 2</a:t>
            </a:r>
            <a:r>
              <a:rPr lang="en-US" baseline="33000"/>
              <a:t>nd</a:t>
            </a:r>
            <a:r>
              <a:rPr lang="en-US"/>
              <a:t> spin &lt; ¾ )</a:t>
            </a:r>
          </a:p>
        </p:txBody>
      </p:sp>
    </p:spTree>
  </p:cSld>
  <p:clrMapOvr>
    <a:masterClrMapping/>
  </p:clrMapOvr>
  <p:transition spd="med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319088"/>
            <a:ext cx="8210550" cy="1035050"/>
          </a:xfrm>
        </p:spPr>
        <p:txBody>
          <a:bodyPr lIns="0" tIns="0" rIns="0" bIns="0"/>
          <a:lstStyle/>
          <a:p>
            <a: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/>
              <a:t>The multiplication rule (cont.)</a:t>
            </a:r>
            <a:r>
              <a:rPr lang="ar-SA"/>
              <a:t>‏</a:t>
            </a:r>
            <a:endParaRPr lang="en-US"/>
          </a:p>
        </p:txBody>
      </p:sp>
      <p:sp>
        <p:nvSpPr>
          <p:cNvPr id="2150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10550" cy="4416425"/>
          </a:xfrm>
        </p:spPr>
        <p:txBody>
          <a:bodyPr lIns="0" tIns="0" rIns="0" bIns="0"/>
          <a:lstStyle/>
          <a:p>
            <a:pPr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/>
              <a:t>The more complex form (does not require independence): </a:t>
            </a:r>
          </a:p>
          <a:p>
            <a:pPr lvl="1"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/>
              <a:t>P(A and B) = P(A) P(B|A)  or</a:t>
            </a:r>
          </a:p>
          <a:p>
            <a:pPr lvl="1"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/>
              <a:t>P(A and B) = P(B) P(A|B)</a:t>
            </a:r>
          </a:p>
          <a:p>
            <a:pPr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/>
              <a:t>The vertical bar is read “given” and indicates conditional probability.</a:t>
            </a:r>
          </a:p>
        </p:txBody>
      </p:sp>
    </p:spTree>
  </p:cSld>
  <p:clrMapOvr>
    <a:masterClrMapping/>
  </p:clrMapOvr>
  <p:transition spd="med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319088"/>
            <a:ext cx="8210550" cy="1035050"/>
          </a:xfrm>
        </p:spPr>
        <p:txBody>
          <a:bodyPr lIns="0" tIns="0" rIns="0" bIns="0"/>
          <a:lstStyle/>
          <a:p>
            <a: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/>
              <a:t>The addition rule, revisited.</a:t>
            </a:r>
          </a:p>
        </p:txBody>
      </p:sp>
      <p:sp>
        <p:nvSpPr>
          <p:cNvPr id="2253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10550" cy="4416425"/>
          </a:xfrm>
        </p:spPr>
        <p:txBody>
          <a:bodyPr lIns="0" tIns="0" rIns="0" bIns="0"/>
          <a:lstStyle/>
          <a:p>
            <a:pPr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/>
              <a:t>Examples:</a:t>
            </a:r>
          </a:p>
          <a:p>
            <a:pPr lvl="1"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/>
              <a:t>P( 1</a:t>
            </a:r>
            <a:r>
              <a:rPr lang="en-US" baseline="33000"/>
              <a:t>st</a:t>
            </a:r>
            <a:r>
              <a:rPr lang="en-US"/>
              <a:t> coin toss is 'H' OR 2</a:t>
            </a:r>
            <a:r>
              <a:rPr lang="en-US" baseline="33000"/>
              <a:t>nd</a:t>
            </a:r>
            <a:r>
              <a:rPr lang="en-US"/>
              <a:t> coin toss is 'H')</a:t>
            </a:r>
          </a:p>
          <a:p>
            <a:pPr lvl="1"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/>
              <a:t>  ½ + ½ - (½ * ½) = ¾.</a:t>
            </a:r>
          </a:p>
          <a:p>
            <a:pPr lvl="1"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/>
              <a:t>P( 1</a:t>
            </a:r>
            <a:r>
              <a:rPr lang="en-US" baseline="33000"/>
              <a:t>st</a:t>
            </a:r>
            <a:r>
              <a:rPr lang="en-US"/>
              <a:t> IQ &gt; 136 OR 2</a:t>
            </a:r>
            <a:r>
              <a:rPr lang="en-US" baseline="33000"/>
              <a:t>nd</a:t>
            </a:r>
            <a:r>
              <a:rPr lang="en-US"/>
              <a:t> IQ &gt; 136)</a:t>
            </a:r>
          </a:p>
          <a:p>
            <a:pPr lvl="1"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/>
              <a:t>  .00135 + .00135 - .00135*.00135 </a:t>
            </a:r>
            <a:r>
              <a:rPr lang="en-US">
                <a:latin typeface="Symbol" pitchFamily="18" charset="2"/>
              </a:rPr>
              <a:t></a:t>
            </a:r>
            <a:r>
              <a:rPr lang="en-US"/>
              <a:t> .0027.</a:t>
            </a:r>
          </a:p>
        </p:txBody>
      </p:sp>
    </p:spTree>
  </p:cSld>
  <p:clrMapOvr>
    <a:masterClrMapping/>
  </p:clrMapOvr>
  <p:transition spd="med"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166688"/>
            <a:ext cx="8210550" cy="1341437"/>
          </a:xfrm>
        </p:spPr>
        <p:txBody>
          <a:bodyPr lIns="0" tIns="0" rIns="0" bIns="0"/>
          <a:lstStyle/>
          <a:p>
            <a: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/>
              <a:t>Empirical validation of  probability laws</a:t>
            </a:r>
          </a:p>
        </p:txBody>
      </p:sp>
      <p:sp>
        <p:nvSpPr>
          <p:cNvPr id="2355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10550" cy="4416425"/>
          </a:xfrm>
        </p:spPr>
        <p:txBody>
          <a:bodyPr lIns="0" tIns="0" rIns="0" bIns="0"/>
          <a:lstStyle/>
          <a:p>
            <a:pPr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/>
              <a:t>An interlude in R occurs here.</a:t>
            </a:r>
          </a:p>
        </p:txBody>
      </p:sp>
    </p:spTree>
  </p:cSld>
  <p:clrMapOvr>
    <a:masterClrMapping/>
  </p:clrMapOvr>
  <p:transition spd="med"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9" name="Rectangle 1"/>
          <p:cNvSpPr>
            <a:spLocks noGrp="1" noChangeArrowheads="1"/>
          </p:cNvSpPr>
          <p:nvPr>
            <p:ph type="title"/>
          </p:nvPr>
        </p:nvSpPr>
        <p:spPr/>
        <p:txBody>
          <a:bodyPr lIns="0" tIns="0" rIns="0" bIns="0"/>
          <a:lstStyle/>
          <a:p>
            <a: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/>
              <a:t>Bayes' theorem</a:t>
            </a:r>
          </a:p>
        </p:txBody>
      </p:sp>
      <p:sp>
        <p:nvSpPr>
          <p:cNvPr id="24578" name="Rectangle 2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8305800" cy="4505325"/>
          </a:xfrm>
        </p:spPr>
        <p:txBody>
          <a:bodyPr lIns="0" tIns="0" rIns="0" bIns="0"/>
          <a:lstStyle/>
          <a:p>
            <a:pPr marL="342900" indent="-342900">
              <a:spcBef>
                <a:spcPct val="20000"/>
              </a:spcBef>
              <a:buFont typeface="Times New Roman" pitchFamily="18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dirty="0">
                <a:latin typeface="Arial Unicode MS" pitchFamily="34" charset="-128"/>
              </a:rPr>
              <a:t>Bayes' theorem provides a way to reverse conditional probabilities:</a:t>
            </a:r>
          </a:p>
          <a:p>
            <a:pPr marL="342900" indent="-342900">
              <a:spcBef>
                <a:spcPct val="20000"/>
              </a:spcBef>
              <a:buFont typeface="Times New Roman" pitchFamily="18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endParaRPr lang="en-US" dirty="0">
              <a:latin typeface="Times New Roman" pitchFamily="18" charset="0"/>
            </a:endParaRPr>
          </a:p>
          <a:p>
            <a:pPr marL="342900" indent="-342900">
              <a:spcBef>
                <a:spcPct val="20000"/>
              </a:spcBef>
              <a:buFont typeface="Times New Roman" pitchFamily="18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endParaRPr lang="en-US" dirty="0">
              <a:latin typeface="Times New Roman" pitchFamily="18" charset="0"/>
            </a:endParaRPr>
          </a:p>
          <a:p>
            <a:pPr marL="342900" indent="-342900">
              <a:spcBef>
                <a:spcPct val="20000"/>
              </a:spcBef>
              <a:buFont typeface="Times New Roman" pitchFamily="18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dirty="0">
                <a:latin typeface="Arial Unicode MS" pitchFamily="34" charset="-128"/>
              </a:rPr>
              <a:t>Equivalently,</a:t>
            </a:r>
          </a:p>
          <a:p>
            <a:pPr marL="342900" indent="-342900">
              <a:spcBef>
                <a:spcPct val="20000"/>
              </a:spcBef>
              <a:buFont typeface="Times New Roman" pitchFamily="18" charset="0"/>
              <a:buNone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endParaRPr lang="en-US" dirty="0">
              <a:latin typeface="Times New Roman" pitchFamily="18" charset="0"/>
            </a:endParaRPr>
          </a:p>
        </p:txBody>
      </p:sp>
      <p:graphicFrame>
        <p:nvGraphicFramePr>
          <p:cNvPr id="24581" name="Object 5"/>
          <p:cNvGraphicFramePr>
            <a:graphicFrameLocks noGrp="1" noChangeAspect="1"/>
          </p:cNvGraphicFramePr>
          <p:nvPr>
            <p:ph sz="quarter" idx="2"/>
            <p:extLst>
              <p:ext uri="{D42A27DB-BD31-4B8C-83A1-F6EECF244321}">
                <p14:modId xmlns:p14="http://schemas.microsoft.com/office/powerpoint/2010/main" val="4001114392"/>
              </p:ext>
            </p:extLst>
          </p:nvPr>
        </p:nvGraphicFramePr>
        <p:xfrm>
          <a:off x="1219200" y="2695575"/>
          <a:ext cx="5867400" cy="1042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9" name="Equation" r:id="rId4" imgW="2501640" imgH="444240" progId="Equation.3">
                  <p:embed/>
                </p:oleObj>
              </mc:Choice>
              <mc:Fallback>
                <p:oleObj name="Equation" r:id="rId4" imgW="2501640" imgH="44424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0" y="2695575"/>
                        <a:ext cx="5867400" cy="10429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7" name="Object 3"/>
          <p:cNvGraphicFramePr>
            <a:graphicFrameLocks noChangeAspect="1"/>
          </p:cNvGraphicFramePr>
          <p:nvPr/>
        </p:nvGraphicFramePr>
        <p:xfrm>
          <a:off x="4210050" y="3244850"/>
          <a:ext cx="719138" cy="360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0" r:id="rId6" imgW="719640" imgH="359640" progId="">
                  <p:embed/>
                </p:oleObj>
              </mc:Choice>
              <mc:Fallback>
                <p:oleObj r:id="rId6" imgW="719640" imgH="359640" progId="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10050" y="3244850"/>
                        <a:ext cx="719138" cy="3603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83" name="Object 7"/>
          <p:cNvGraphicFramePr>
            <a:graphicFrameLocks noGrp="1" noChangeAspect="1"/>
          </p:cNvGraphicFramePr>
          <p:nvPr>
            <p:ph sz="quarter" idx="3"/>
            <p:extLst>
              <p:ext uri="{D42A27DB-BD31-4B8C-83A1-F6EECF244321}">
                <p14:modId xmlns:p14="http://schemas.microsoft.com/office/powerpoint/2010/main" val="4043054967"/>
              </p:ext>
            </p:extLst>
          </p:nvPr>
        </p:nvGraphicFramePr>
        <p:xfrm>
          <a:off x="1219200" y="4445000"/>
          <a:ext cx="5834063" cy="1047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1" name="Equation" r:id="rId8" imgW="2476440" imgH="444240" progId="Equation.3">
                  <p:embed/>
                </p:oleObj>
              </mc:Choice>
              <mc:Fallback>
                <p:oleObj name="Equation" r:id="rId8" imgW="2476440" imgH="44424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0" y="4445000"/>
                        <a:ext cx="5834063" cy="10477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ln/>
        </p:spPr>
        <p:txBody>
          <a:bodyPr/>
          <a:lstStyle/>
          <a:p>
            <a: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/>
              <a:t>New concept: random variables</a:t>
            </a:r>
          </a:p>
        </p:txBody>
      </p:sp>
      <p:sp>
        <p:nvSpPr>
          <p:cNvPr id="1843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ln/>
        </p:spPr>
        <p:txBody>
          <a:bodyPr/>
          <a:lstStyle/>
          <a:p>
            <a:pPr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/>
              <a:t>Review definition of variables and distributions</a:t>
            </a:r>
          </a:p>
          <a:p>
            <a:pPr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/>
              <a:t>New kind of variable:</a:t>
            </a:r>
          </a:p>
          <a:p>
            <a:pPr lvl="1"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/>
              <a:t>imaginary</a:t>
            </a:r>
          </a:p>
          <a:p>
            <a:pPr lvl="1"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/>
              <a:t>a set of values that </a:t>
            </a:r>
            <a:r>
              <a:rPr lang="en-US" i="1"/>
              <a:t>could </a:t>
            </a:r>
            <a:r>
              <a:rPr lang="en-US"/>
              <a:t>occur</a:t>
            </a:r>
          </a:p>
          <a:p>
            <a:pPr lvl="1"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/>
              <a:t>random variable</a:t>
            </a:r>
          </a:p>
        </p:txBody>
      </p:sp>
    </p:spTree>
    <p:extLst>
      <p:ext uri="{BB962C8B-B14F-4D97-AF65-F5344CB8AC3E}">
        <p14:creationId xmlns:p14="http://schemas.microsoft.com/office/powerpoint/2010/main" val="1068499423"/>
      </p:ext>
    </p:extLst>
  </p:cSld>
  <p:clrMapOvr>
    <a:masterClrMapping/>
  </p:clrMapOvr>
  <p:transition spd="med"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Deriving Bayes’ theorem</a:t>
            </a:r>
          </a:p>
        </p:txBody>
      </p:sp>
      <p:graphicFrame>
        <p:nvGraphicFramePr>
          <p:cNvPr id="2050" name="Object 4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05531416"/>
              </p:ext>
            </p:extLst>
          </p:nvPr>
        </p:nvGraphicFramePr>
        <p:xfrm>
          <a:off x="685800" y="1755775"/>
          <a:ext cx="7391400" cy="3890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1" name="Equation" r:id="rId3" imgW="2895480" imgH="1523880" progId="Equation.3">
                  <p:embed/>
                </p:oleObj>
              </mc:Choice>
              <mc:Fallback>
                <p:oleObj name="Equation" r:id="rId3" imgW="2895480" imgH="152388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" y="1755775"/>
                        <a:ext cx="7391400" cy="38909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Example of Bayes’ theorem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8153400" cy="4505325"/>
          </a:xfrm>
        </p:spPr>
        <p:txBody>
          <a:bodyPr/>
          <a:lstStyle/>
          <a:p>
            <a:pPr marL="342900" indent="-342900">
              <a:spcBef>
                <a:spcPct val="20000"/>
              </a:spcBef>
              <a:buFont typeface="Times New Roman" pitchFamily="18" charset="0"/>
              <a:buChar char="•"/>
            </a:pPr>
            <a:r>
              <a:rPr lang="en-US">
                <a:latin typeface="Arial Unicode MS" pitchFamily="34" charset="-128"/>
              </a:rPr>
              <a:t>Medical tests</a:t>
            </a:r>
          </a:p>
          <a:p>
            <a:pPr marL="342900" indent="-342900">
              <a:spcBef>
                <a:spcPct val="20000"/>
              </a:spcBef>
              <a:buFont typeface="Times New Roman" pitchFamily="18" charset="0"/>
              <a:buChar char="•"/>
            </a:pPr>
            <a:r>
              <a:rPr lang="en-US">
                <a:latin typeface="Arial Unicode MS" pitchFamily="34" charset="-128"/>
              </a:rPr>
              <a:t>Usually, we are told the test’s </a:t>
            </a:r>
            <a:r>
              <a:rPr lang="en-US" i="1">
                <a:latin typeface="Arial Unicode MS" pitchFamily="34" charset="-128"/>
              </a:rPr>
              <a:t>sensitivity</a:t>
            </a:r>
            <a:r>
              <a:rPr lang="en-US">
                <a:latin typeface="Arial Unicode MS" pitchFamily="34" charset="-128"/>
              </a:rPr>
              <a:t> and its </a:t>
            </a:r>
            <a:r>
              <a:rPr lang="en-US" i="1">
                <a:latin typeface="Arial Unicode MS" pitchFamily="34" charset="-128"/>
              </a:rPr>
              <a:t>specificity</a:t>
            </a:r>
            <a:r>
              <a:rPr lang="en-US">
                <a:latin typeface="Arial Unicode MS" pitchFamily="34" charset="-128"/>
              </a:rPr>
              <a:t>.</a:t>
            </a:r>
          </a:p>
          <a:p>
            <a:pPr marL="342900" indent="-342900">
              <a:spcBef>
                <a:spcPct val="20000"/>
              </a:spcBef>
              <a:buFont typeface="Times New Roman" pitchFamily="18" charset="0"/>
              <a:buChar char="•"/>
            </a:pPr>
            <a:r>
              <a:rPr lang="en-US">
                <a:latin typeface="Arial Unicode MS" pitchFamily="34" charset="-128"/>
              </a:rPr>
              <a:t>Let </a:t>
            </a:r>
            <a:r>
              <a:rPr lang="en-US" i="1">
                <a:latin typeface="Arial Unicode MS" pitchFamily="34" charset="-128"/>
              </a:rPr>
              <a:t>A </a:t>
            </a:r>
            <a:r>
              <a:rPr lang="en-US">
                <a:latin typeface="Arial Unicode MS" pitchFamily="34" charset="-128"/>
              </a:rPr>
              <a:t>denote “has earlobe cancer.”</a:t>
            </a:r>
          </a:p>
          <a:p>
            <a:pPr marL="342900" indent="-342900">
              <a:spcBef>
                <a:spcPct val="20000"/>
              </a:spcBef>
              <a:buFont typeface="Times New Roman" pitchFamily="18" charset="0"/>
              <a:buChar char="•"/>
            </a:pPr>
            <a:r>
              <a:rPr lang="en-US">
                <a:latin typeface="Arial Unicode MS" pitchFamily="34" charset="-128"/>
              </a:rPr>
              <a:t>Let </a:t>
            </a:r>
            <a:r>
              <a:rPr lang="en-US" i="1">
                <a:latin typeface="Arial Unicode MS" pitchFamily="34" charset="-128"/>
              </a:rPr>
              <a:t>B</a:t>
            </a:r>
            <a:r>
              <a:rPr lang="en-US">
                <a:latin typeface="Arial Unicode MS" pitchFamily="34" charset="-128"/>
              </a:rPr>
              <a:t> denote “tests positive for earlobe cancer.”</a:t>
            </a:r>
          </a:p>
          <a:p>
            <a:pPr marL="342900" indent="-342900">
              <a:spcBef>
                <a:spcPct val="20000"/>
              </a:spcBef>
              <a:buFont typeface="Times New Roman" pitchFamily="18" charset="0"/>
              <a:buChar char="•"/>
            </a:pPr>
            <a:r>
              <a:rPr lang="en-US">
                <a:latin typeface="Arial Unicode MS" pitchFamily="34" charset="-128"/>
              </a:rPr>
              <a:t>Sensitivity is </a:t>
            </a:r>
          </a:p>
          <a:p>
            <a:pPr marL="342900" indent="-342900">
              <a:spcBef>
                <a:spcPct val="20000"/>
              </a:spcBef>
              <a:buFont typeface="Times New Roman" pitchFamily="18" charset="0"/>
              <a:buChar char="•"/>
            </a:pPr>
            <a:r>
              <a:rPr lang="en-US">
                <a:latin typeface="Arial Unicode MS" pitchFamily="34" charset="-128"/>
              </a:rPr>
              <a:t>Specificity is </a:t>
            </a:r>
          </a:p>
        </p:txBody>
      </p:sp>
      <p:graphicFrame>
        <p:nvGraphicFramePr>
          <p:cNvPr id="38916" name="Object 4"/>
          <p:cNvGraphicFramePr>
            <a:graphicFrameLocks noGrp="1" noChangeAspect="1"/>
          </p:cNvGraphicFramePr>
          <p:nvPr>
            <p:ph sz="quarter" idx="2"/>
            <p:extLst>
              <p:ext uri="{D42A27DB-BD31-4B8C-83A1-F6EECF244321}">
                <p14:modId xmlns:p14="http://schemas.microsoft.com/office/powerpoint/2010/main" val="3393989728"/>
              </p:ext>
            </p:extLst>
          </p:nvPr>
        </p:nvGraphicFramePr>
        <p:xfrm>
          <a:off x="3276600" y="5013325"/>
          <a:ext cx="1447800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6" name="Equation" r:id="rId3" imgW="634680" imgH="228600" progId="Equation.3">
                  <p:embed/>
                </p:oleObj>
              </mc:Choice>
              <mc:Fallback>
                <p:oleObj name="Equation" r:id="rId3" imgW="634680" imgH="2286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5013325"/>
                        <a:ext cx="1447800" cy="520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8920" name="Object 8"/>
          <p:cNvGraphicFramePr>
            <a:graphicFrameLocks noGrp="1" noChangeAspect="1"/>
          </p:cNvGraphicFramePr>
          <p:nvPr>
            <p:ph sz="quarter" idx="3"/>
            <p:extLst>
              <p:ext uri="{D42A27DB-BD31-4B8C-83A1-F6EECF244321}">
                <p14:modId xmlns:p14="http://schemas.microsoft.com/office/powerpoint/2010/main" val="3993856464"/>
              </p:ext>
            </p:extLst>
          </p:nvPr>
        </p:nvGraphicFramePr>
        <p:xfrm>
          <a:off x="3276600" y="5581650"/>
          <a:ext cx="1447800" cy="528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7" name="Equation" r:id="rId5" imgW="660240" imgH="241200" progId="Equation.3">
                  <p:embed/>
                </p:oleObj>
              </mc:Choice>
              <mc:Fallback>
                <p:oleObj name="Equation" r:id="rId5" imgW="660240" imgH="241200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5581650"/>
                        <a:ext cx="1447800" cy="5286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Here’s a hypothetical table</a:t>
            </a:r>
          </a:p>
        </p:txBody>
      </p:sp>
      <p:graphicFrame>
        <p:nvGraphicFramePr>
          <p:cNvPr id="57560" name="Group 216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08963" cy="4505326"/>
        </p:xfrm>
        <a:graphic>
          <a:graphicData uri="http://schemas.openxmlformats.org/drawingml/2006/table">
            <a:tbl>
              <a:tblPr/>
              <a:tblGrid>
                <a:gridCol w="20526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5263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510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5263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127125">
                <a:tc>
                  <a:txBody>
                    <a:bodyPr/>
                    <a:lstStyle/>
                    <a:p>
                      <a:pPr marL="0" marR="0" lvl="0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Arial" charset="0"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0" fontAlgn="base" latinLnBrk="0" hangingPunct="0">
                        <a:lnSpc>
                          <a:spcPct val="100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Arial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Has EC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0" fontAlgn="base" latinLnBrk="0" hangingPunct="0">
                        <a:lnSpc>
                          <a:spcPct val="100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Arial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Does not have EC</a:t>
                      </a:r>
                    </a:p>
                  </a:txBody>
                  <a:tcPr anchor="ctr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Arial" charset="0"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25538">
                <a:tc>
                  <a:txBody>
                    <a:bodyPr/>
                    <a:lstStyle/>
                    <a:p>
                      <a:pPr marL="0" marR="0" lvl="0" indent="0" algn="r" defTabSz="457200" rtl="0" eaLnBrk="0" fontAlgn="base" latinLnBrk="0" hangingPunct="0">
                        <a:lnSpc>
                          <a:spcPct val="100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Arial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Tests positive</a:t>
                      </a:r>
                    </a:p>
                  </a:txBody>
                  <a:tcPr anchor="ctr"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0" fontAlgn="base" latinLnBrk="0" hangingPunct="0">
                        <a:lnSpc>
                          <a:spcPct val="100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Arial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0" fontAlgn="base" latinLnBrk="0" hangingPunct="0">
                        <a:lnSpc>
                          <a:spcPct val="100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Arial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4</a:t>
                      </a:r>
                    </a:p>
                  </a:txBody>
                  <a:tcPr anchor="ctr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0" fontAlgn="base" latinLnBrk="0" hangingPunct="0">
                        <a:lnSpc>
                          <a:spcPct val="100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Arial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19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27125">
                <a:tc>
                  <a:txBody>
                    <a:bodyPr/>
                    <a:lstStyle/>
                    <a:p>
                      <a:pPr marL="0" marR="0" lvl="0" indent="0" algn="r" defTabSz="457200" rtl="0" eaLnBrk="0" fontAlgn="base" latinLnBrk="0" hangingPunct="0">
                        <a:lnSpc>
                          <a:spcPct val="100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Arial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Tests negative</a:t>
                      </a:r>
                    </a:p>
                  </a:txBody>
                  <a:tcPr anchor="ctr"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0" fontAlgn="base" latinLnBrk="0" hangingPunct="0">
                        <a:lnSpc>
                          <a:spcPct val="100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Arial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0" fontAlgn="base" latinLnBrk="0" hangingPunct="0">
                        <a:lnSpc>
                          <a:spcPct val="100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Arial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1479</a:t>
                      </a:r>
                    </a:p>
                  </a:txBody>
                  <a:tcPr anchor="ctr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0" fontAlgn="base" latinLnBrk="0" hangingPunct="0">
                        <a:lnSpc>
                          <a:spcPct val="100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Arial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1481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125538">
                <a:tc>
                  <a:txBody>
                    <a:bodyPr/>
                    <a:lstStyle/>
                    <a:p>
                      <a:pPr marL="0" marR="0" lvl="0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Arial" charset="0"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0" fontAlgn="base" latinLnBrk="0" hangingPunct="0">
                        <a:lnSpc>
                          <a:spcPct val="100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Arial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17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0" fontAlgn="base" latinLnBrk="0" hangingPunct="0">
                        <a:lnSpc>
                          <a:spcPct val="100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Arial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1483</a:t>
                      </a:r>
                    </a:p>
                  </a:txBody>
                  <a:tcPr anchor="ctr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0" fontAlgn="base" latinLnBrk="0" hangingPunct="0">
                        <a:lnSpc>
                          <a:spcPct val="100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Arial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1500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From that table, we can get:</a:t>
            </a:r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P(Have disease) = 17 / 1500</a:t>
            </a:r>
          </a:p>
          <a:p>
            <a:r>
              <a:rPr lang="en-US"/>
              <a:t>P(Test positive) = 19 / 1500</a:t>
            </a:r>
          </a:p>
          <a:p>
            <a:r>
              <a:rPr lang="en-US"/>
              <a:t>P(Have disease | test positive) = 15 / 19</a:t>
            </a:r>
          </a:p>
          <a:p>
            <a:r>
              <a:rPr lang="en-US"/>
              <a:t>P(Have disease | test negative) = 2 / 1481</a:t>
            </a:r>
          </a:p>
          <a:p>
            <a:r>
              <a:rPr lang="en-US"/>
              <a:t>P(Test positive | have disease) = 15 / 17</a:t>
            </a:r>
          </a:p>
          <a:p>
            <a:r>
              <a:rPr lang="en-US"/>
              <a:t>P(Test positive | no disease) = 4 / 1483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/>
              <a:t>But a pharmaceutical company gives us:</a:t>
            </a:r>
          </a:p>
        </p:txBody>
      </p:sp>
      <p:sp>
        <p:nvSpPr>
          <p:cNvPr id="634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Sensitivity = 15 / 17</a:t>
            </a:r>
          </a:p>
          <a:p>
            <a:r>
              <a:rPr lang="en-US" dirty="0"/>
              <a:t>Specificity = 1479 / 1483</a:t>
            </a:r>
          </a:p>
          <a:p>
            <a:r>
              <a:rPr lang="en-US" dirty="0"/>
              <a:t>If we know the base rate (probability of having the disease), then we can use Bayes’ theorem to figure out         P(disease | positive test).</a:t>
            </a:r>
          </a:p>
          <a:p>
            <a:r>
              <a:rPr lang="en-US" dirty="0"/>
              <a:t>(worked out on in </a:t>
            </a:r>
            <a:r>
              <a:rPr lang="en-US" i="1" dirty="0"/>
              <a:t>R</a:t>
            </a:r>
            <a:r>
              <a:rPr lang="en-US" dirty="0"/>
              <a:t>)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ln/>
        </p:spPr>
        <p:txBody>
          <a:bodyPr/>
          <a:lstStyle/>
          <a:p>
            <a: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4000"/>
              <a:t>Distribution of a random variable</a:t>
            </a:r>
          </a:p>
        </p:txBody>
      </p:sp>
      <p:sp>
        <p:nvSpPr>
          <p:cNvPr id="1945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ln/>
        </p:spPr>
        <p:txBody>
          <a:bodyPr/>
          <a:lstStyle/>
          <a:p>
            <a:pPr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/>
              <a:t>Just as variables have distributions, so do random variables.</a:t>
            </a:r>
          </a:p>
          <a:p>
            <a:pPr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/>
              <a:t>The distribution of a random variable is the set of values that could occur if we were to observe the variable…</a:t>
            </a:r>
          </a:p>
          <a:p>
            <a:pPr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/>
              <a:t>…together with the long run relative frequencies with which those values would occur.</a:t>
            </a:r>
          </a:p>
        </p:txBody>
      </p:sp>
    </p:spTree>
    <p:extLst>
      <p:ext uri="{BB962C8B-B14F-4D97-AF65-F5344CB8AC3E}">
        <p14:creationId xmlns:p14="http://schemas.microsoft.com/office/powerpoint/2010/main" val="2687862756"/>
      </p:ext>
    </p:extLst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ln/>
        </p:spPr>
        <p:txBody>
          <a:bodyPr/>
          <a:lstStyle/>
          <a:p>
            <a: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/>
              <a:t>Probability distributions</a:t>
            </a:r>
          </a:p>
        </p:txBody>
      </p:sp>
      <p:sp>
        <p:nvSpPr>
          <p:cNvPr id="2048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ln/>
        </p:spPr>
        <p:txBody>
          <a:bodyPr/>
          <a:lstStyle/>
          <a:p>
            <a:pPr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/>
              <a:t>This special type of imaginary distribution is called a probability distribution.</a:t>
            </a:r>
          </a:p>
          <a:p>
            <a:pPr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/>
              <a:t>Definition:  A probability distribution is the set of values that could occur for a random variable, together with the long-run relative frequencies with which they do occur when that random variable is actually observed.</a:t>
            </a:r>
          </a:p>
        </p:txBody>
      </p:sp>
    </p:spTree>
    <p:extLst>
      <p:ext uri="{BB962C8B-B14F-4D97-AF65-F5344CB8AC3E}">
        <p14:creationId xmlns:p14="http://schemas.microsoft.com/office/powerpoint/2010/main" val="2218347982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ln/>
        </p:spPr>
        <p:txBody>
          <a:bodyPr/>
          <a:lstStyle/>
          <a:p>
            <a: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/>
              <a:t>Frequentist approach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ln/>
        </p:spPr>
        <p:txBody>
          <a:bodyPr/>
          <a:lstStyle/>
          <a:p>
            <a:pPr marL="323850" indent="-323850"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/>
              <a:t>long-run relative frequency = probability</a:t>
            </a:r>
          </a:p>
          <a:p>
            <a:pPr marL="323850" indent="-323850"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/>
              <a:t>The law of large numbers:</a:t>
            </a:r>
          </a:p>
          <a:p>
            <a:pPr marL="723900" lvl="1" indent="-266700"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/>
              <a:t>If a random process is observed repeatedly, the proportion of times a particular outcome of that process occurs approaches the probability of the outcome as the number of repetitions becomes large.</a:t>
            </a:r>
          </a:p>
          <a:p>
            <a:pPr marL="723900" lvl="1" indent="-266700">
              <a:buFont typeface="Arial" charset="0"/>
              <a:buNone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2102106"/>
      </p:ext>
    </p:extLst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68275"/>
            <a:ext cx="8213725" cy="1341438"/>
          </a:xfrm>
          <a:ln/>
        </p:spPr>
        <p:txBody>
          <a:bodyPr lIns="0" tIns="0" rIns="0" bIns="0"/>
          <a:lstStyle/>
          <a:p>
            <a: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/>
              <a:t>More detail on the frequentist approach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16900" cy="4424363"/>
          </a:xfrm>
          <a:ln/>
        </p:spPr>
        <p:txBody>
          <a:bodyPr lIns="0" tIns="0" rIns="0" bIns="0"/>
          <a:lstStyle/>
          <a:p>
            <a:pPr marL="323850" indent="-323850"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/>
              <a:t>Just as relative frequency observed in the long run is probability...</a:t>
            </a:r>
          </a:p>
          <a:p>
            <a:pPr marL="323850" indent="-323850"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/>
              <a:t>...descriptive statistics observed in the long run become parameters of the probability distribution,</a:t>
            </a:r>
          </a:p>
          <a:p>
            <a:pPr marL="323850" indent="-323850"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/>
              <a:t>...and graphics observed in the long run become pictures of the probability distribution.</a:t>
            </a:r>
          </a:p>
        </p:txBody>
      </p:sp>
    </p:spTree>
    <p:extLst>
      <p:ext uri="{BB962C8B-B14F-4D97-AF65-F5344CB8AC3E}">
        <p14:creationId xmlns:p14="http://schemas.microsoft.com/office/powerpoint/2010/main" val="1519291574"/>
      </p:ext>
    </p:extLst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ln/>
        </p:spPr>
        <p:txBody>
          <a:bodyPr/>
          <a:lstStyle/>
          <a:p>
            <a: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/>
              <a:t>Some technical matters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ln/>
        </p:spPr>
        <p:txBody>
          <a:bodyPr/>
          <a:lstStyle/>
          <a:p>
            <a:pPr marL="323850" indent="-323850"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/>
              <a:t>A well-defined outcome of a random variable is called an </a:t>
            </a:r>
            <a:r>
              <a:rPr lang="en-US" i="1"/>
              <a:t>event.</a:t>
            </a:r>
          </a:p>
          <a:p>
            <a:pPr marL="323850" indent="-323850"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/>
              <a:t>Random variables may be continuous or discrete.</a:t>
            </a:r>
          </a:p>
          <a:p>
            <a:pPr marL="323850" indent="-323850"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/>
              <a:t>The probability of any particular outcome for a continuous random variable is zero.</a:t>
            </a:r>
          </a:p>
          <a:p>
            <a:pPr marL="323850" indent="-323850"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/>
              <a:t>In such cases, events must be described in terms of ranges of possible values.</a:t>
            </a:r>
          </a:p>
        </p:txBody>
      </p:sp>
    </p:spTree>
    <p:extLst>
      <p:ext uri="{BB962C8B-B14F-4D97-AF65-F5344CB8AC3E}">
        <p14:creationId xmlns:p14="http://schemas.microsoft.com/office/powerpoint/2010/main" val="3965805557"/>
      </p:ext>
    </p:extLst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90500"/>
            <a:ext cx="8229600" cy="1312863"/>
          </a:xfrm>
          <a:ln/>
        </p:spPr>
        <p:txBody>
          <a:bodyPr/>
          <a:lstStyle/>
          <a:p>
            <a: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4000" dirty="0"/>
              <a:t>Bernoulli trials:  the simplest possible random variable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ln/>
        </p:spPr>
        <p:txBody>
          <a:bodyPr/>
          <a:lstStyle/>
          <a:p>
            <a:pPr marL="323850" indent="-323850"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dirty="0"/>
              <a:t>On each repetition, one of two discrete values may occur, and the probability of each is the same on each trial.</a:t>
            </a:r>
          </a:p>
          <a:p>
            <a:pPr marL="323850" indent="-323850"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dirty="0"/>
              <a:t>Examples:</a:t>
            </a:r>
          </a:p>
          <a:p>
            <a:pPr marL="723900" lvl="1" indent="-266700"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dirty="0"/>
              <a:t>tossing a coin</a:t>
            </a:r>
          </a:p>
          <a:p>
            <a:pPr marL="723900" lvl="1" indent="-266700"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dirty="0"/>
              <a:t>rolling a die</a:t>
            </a:r>
          </a:p>
          <a:p>
            <a:pPr marL="723900" lvl="1" indent="-266700"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dirty="0"/>
              <a:t>choosing a random person and observing that person’s sex</a:t>
            </a:r>
          </a:p>
        </p:txBody>
      </p:sp>
    </p:spTree>
    <p:extLst>
      <p:ext uri="{BB962C8B-B14F-4D97-AF65-F5344CB8AC3E}">
        <p14:creationId xmlns:p14="http://schemas.microsoft.com/office/powerpoint/2010/main" val="607588773"/>
      </p:ext>
    </p:extLst>
  </p:cSld>
  <p:clrMapOvr>
    <a:masterClrMapping/>
  </p:clrMapOvr>
  <p:transition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ln/>
        </p:spPr>
        <p:txBody>
          <a:bodyPr/>
          <a:lstStyle/>
          <a:p>
            <a: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/>
              <a:t>Bernoulli processes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ln/>
        </p:spPr>
        <p:txBody>
          <a:bodyPr/>
          <a:lstStyle/>
          <a:p>
            <a:pPr marL="323850" indent="-323850"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dirty="0"/>
              <a:t>The name for that type of random variable is </a:t>
            </a:r>
            <a:r>
              <a:rPr lang="en-US" i="1" dirty="0"/>
              <a:t>Bernoulli random variable</a:t>
            </a:r>
            <a:r>
              <a:rPr lang="en-US" dirty="0"/>
              <a:t> or </a:t>
            </a:r>
            <a:r>
              <a:rPr lang="en-US" i="1" dirty="0"/>
              <a:t>Bernoulli process.</a:t>
            </a:r>
          </a:p>
          <a:p>
            <a:pPr marL="323850" indent="-323850"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dirty="0"/>
              <a:t>Think about the example of tossing a fair coin.</a:t>
            </a:r>
          </a:p>
          <a:p>
            <a:pPr marL="323850" indent="-323850"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dirty="0"/>
              <a:t>digression on virtual whiteboard and in R</a:t>
            </a:r>
          </a:p>
        </p:txBody>
      </p:sp>
    </p:spTree>
  </p:cSld>
  <p:clrMapOvr>
    <a:masterClrMapping/>
  </p:clrMapOvr>
  <p:transition spd="med"/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0.xml><?xml version="1.0" encoding="utf-8"?>
<a:theme xmlns:a="http://schemas.openxmlformats.org/drawingml/2006/main" name="9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1.xml><?xml version="1.0" encoding="utf-8"?>
<a:theme xmlns:a="http://schemas.openxmlformats.org/drawingml/2006/main" name="10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2.xml><?xml version="1.0" encoding="utf-8"?>
<a:theme xmlns:a="http://schemas.openxmlformats.org/drawingml/2006/main" name="11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3.xml><?xml version="1.0" encoding="utf-8"?>
<a:theme xmlns:a="http://schemas.openxmlformats.org/drawingml/2006/main" name="12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4.xml><?xml version="1.0" encoding="utf-8"?>
<a:theme xmlns:a="http://schemas.openxmlformats.org/drawingml/2006/main" name="13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5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2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3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4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5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7.xml><?xml version="1.0" encoding="utf-8"?>
<a:theme xmlns:a="http://schemas.openxmlformats.org/drawingml/2006/main" name="6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8.xml><?xml version="1.0" encoding="utf-8"?>
<a:theme xmlns:a="http://schemas.openxmlformats.org/drawingml/2006/main" name="7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9.xml><?xml version="1.0" encoding="utf-8"?>
<a:theme xmlns:a="http://schemas.openxmlformats.org/drawingml/2006/main" name="8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209</TotalTime>
  <Words>1064</Words>
  <Application>Microsoft Office PowerPoint</Application>
  <PresentationFormat>On-screen Show (4:3)</PresentationFormat>
  <Paragraphs>128</Paragraphs>
  <Slides>24</Slides>
  <Notes>19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14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45" baseType="lpstr">
      <vt:lpstr>Arial</vt:lpstr>
      <vt:lpstr>Arial Unicode MS</vt:lpstr>
      <vt:lpstr>Lucida Sans Unicode</vt:lpstr>
      <vt:lpstr>Symbol</vt:lpstr>
      <vt:lpstr>Times New Roman</vt:lpstr>
      <vt:lpstr>Wingdings</vt:lpstr>
      <vt:lpstr>Default Design</vt:lpstr>
      <vt:lpstr>1_Default Design</vt:lpstr>
      <vt:lpstr>2_Default Design</vt:lpstr>
      <vt:lpstr>3_Default Design</vt:lpstr>
      <vt:lpstr>4_Default Design</vt:lpstr>
      <vt:lpstr>5_Default Design</vt:lpstr>
      <vt:lpstr>6_Default Design</vt:lpstr>
      <vt:lpstr>7_Default Design</vt:lpstr>
      <vt:lpstr>8_Default Design</vt:lpstr>
      <vt:lpstr>9_Default Design</vt:lpstr>
      <vt:lpstr>10_Default Design</vt:lpstr>
      <vt:lpstr>11_Default Design</vt:lpstr>
      <vt:lpstr>12_Default Design</vt:lpstr>
      <vt:lpstr>13_Default Design</vt:lpstr>
      <vt:lpstr>Equation</vt:lpstr>
      <vt:lpstr>Psychology 105  Advanced Research Methods</vt:lpstr>
      <vt:lpstr>New concept: random variables</vt:lpstr>
      <vt:lpstr>Distribution of a random variable</vt:lpstr>
      <vt:lpstr>Probability distributions</vt:lpstr>
      <vt:lpstr>Frequentist approach</vt:lpstr>
      <vt:lpstr>More detail on the frequentist approach</vt:lpstr>
      <vt:lpstr>Some technical matters</vt:lpstr>
      <vt:lpstr>Bernoulli trials:  the simplest possible random variable</vt:lpstr>
      <vt:lpstr>Bernoulli processes</vt:lpstr>
      <vt:lpstr>Recapping types of distributions</vt:lpstr>
      <vt:lpstr>Similarities</vt:lpstr>
      <vt:lpstr>Continuous random variables</vt:lpstr>
      <vt:lpstr>The addition rule</vt:lpstr>
      <vt:lpstr>The addition rule (cont.)‏</vt:lpstr>
      <vt:lpstr>The multiplication rule</vt:lpstr>
      <vt:lpstr>The multiplication rule (cont.)‏</vt:lpstr>
      <vt:lpstr>The addition rule, revisited.</vt:lpstr>
      <vt:lpstr>Empirical validation of  probability laws</vt:lpstr>
      <vt:lpstr>Bayes' theorem</vt:lpstr>
      <vt:lpstr>Deriving Bayes’ theorem</vt:lpstr>
      <vt:lpstr>Example of Bayes’ theorem</vt:lpstr>
      <vt:lpstr>Here’s a hypothetical table</vt:lpstr>
      <vt:lpstr>From that table, we can get:</vt:lpstr>
      <vt:lpstr>But a pharmaceutical company gives us: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Psychology 181 Psychological Data Analysis</dc:title>
  <dc:creator>Jack L. Vevea</dc:creator>
  <cp:lastModifiedBy>Jack Vevea</cp:lastModifiedBy>
  <cp:revision>17</cp:revision>
  <cp:lastPrinted>2021-02-09T16:44:52Z</cp:lastPrinted>
  <dcterms:modified xsi:type="dcterms:W3CDTF">2021-02-09T18:49:42Z</dcterms:modified>
</cp:coreProperties>
</file>