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0" r:id="rId2"/>
    <p:sldMasterId id="2147483651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  <p:sldMasterId id="2147483660" r:id="rId12"/>
    <p:sldMasterId id="2147483661" r:id="rId13"/>
  </p:sldMasterIdLst>
  <p:notesMasterIdLst>
    <p:notesMasterId r:id="rId18"/>
  </p:notesMasterIdLst>
  <p:handoutMasterIdLst>
    <p:handoutMasterId r:id="rId19"/>
  </p:handoutMasterIdLst>
  <p:sldIdLst>
    <p:sldId id="264" r:id="rId14"/>
    <p:sldId id="268" r:id="rId15"/>
    <p:sldId id="267" r:id="rId16"/>
    <p:sldId id="263" r:id="rId17"/>
  </p:sldIdLst>
  <p:sldSz cx="9144000" cy="6858000" type="screen4x3"/>
  <p:notesSz cx="7010400" cy="9296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2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1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72" cy="46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436" y="0"/>
            <a:ext cx="3038372" cy="46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43A871-C5D3-4B18-AF5A-E3D9CB5F13D0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27"/>
            <a:ext cx="3038372" cy="46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436" y="8830627"/>
            <a:ext cx="3038372" cy="46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F41542-2C82-4FFB-ADCA-DFA5367EB6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987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1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8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497050" y="-11993563"/>
            <a:ext cx="16921163" cy="126904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15369" name="Rectangle 9"/>
          <p:cNvSpPr>
            <a:spLocks noGrp="1" noChangeArrowheads="1"/>
          </p:cNvSpPr>
          <p:nvPr>
            <p:ph type="body"/>
          </p:nvPr>
        </p:nvSpPr>
        <p:spPr bwMode="auto">
          <a:xfrm>
            <a:off x="701040" y="4416110"/>
            <a:ext cx="5595574" cy="4169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4289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044624" y="8830627"/>
            <a:ext cx="3095144" cy="464184"/>
          </a:xfrm>
          <a:prstGeom prst="rect">
            <a:avLst/>
          </a:prstGeom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42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2190751" y="707406"/>
            <a:ext cx="2628900" cy="348614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1040" y="4416108"/>
            <a:ext cx="5601947" cy="417606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390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2190751" y="707406"/>
            <a:ext cx="2628900" cy="348614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1040" y="4416108"/>
            <a:ext cx="5601947" cy="417606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998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6DEEDB4-0934-4336-84C3-F1284FC7F8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5357426-5015-442E-B306-170ADB8E7B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AE488BE-ACBA-4EE0-8A7C-DF9C0C52E8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E0BC635-4E0F-4C29-A50A-09012640B1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DF068C9-F3E5-43B2-AD37-9D74FB5EE4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1192A0E-8CAD-48A1-B570-9BCEE776A3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0F042A7-B02C-49FC-B432-D5960FCBA5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306C9AC-798E-410E-83FE-DA62DA799C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2F7F8DF-A0D0-42F4-B370-6D759C8900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138E631-0640-4053-B801-817C11EFC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8F2AFAE-6DED-499A-92FC-922CDF238D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5328DEF-A253-4EC3-8528-BAD0A8D893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1742FC2-C41C-46C6-92F6-B078244E80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CD58159-85F2-41C7-A914-9DFFF2F21E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1EE5140-D0BC-433C-81E8-C66CA8F91F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CDD3562-256E-43B2-B851-162B3DAC8C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FBBCB08-4C10-4ED3-A041-3E66874490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FE27779-9EDE-42A8-A3B2-9CD67B1C4F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F5D21AD-C42C-48FE-B6CB-E005816AC3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87EF179-9605-4081-B8B4-6957EAF50A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001CF24-F4B5-4500-B44D-15AA54F7BD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E35DD26-6CAA-41D0-86D4-80415BDE1E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13DFD0C-94B2-41B6-9FCF-E1E54176B0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1926844-ADB2-4734-8058-8500673D6E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0A96F7F-1D14-4123-B2D4-E4B77D23F0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A84B293-2377-4C31-B98C-D9D65BEED5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DC2B00B-CAD7-44B4-93D9-0DE63D9ADE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4D44516-3E68-4634-885C-74FF30BC1F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910DF05-A616-4D5F-B0E0-6E66A78F73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6B5BD12-8BF5-4E2E-9541-6AF08C29BB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C3FD40A-64ED-4D2B-A409-6034012C80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7DCB8F4-6DE5-4317-A01A-9AD3E765E5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71EE9AE-DEE3-449D-ABD9-F457FD7165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E651C45-3A4B-42B5-8C2F-688628B8A8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F59DC16-6A01-4A47-A9BE-0E8E6DBBB1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8638D55-8DA3-4FEF-9E76-CAAA109F46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BB29360-4844-41E9-8F5C-9014CD0B52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B20F0A7-3D88-49FB-8D03-043D0A3586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ED5B0B9-2E84-4B06-B0C7-18A71F5381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7658A65-C61C-420D-B112-A20D979A64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CBA223F-D2A4-4961-92F6-D99A8DACCC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7A79DD0-D0DA-46A4-8C0B-4FD44BB3E5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5E33F0B-AE42-4861-9819-20BE372F9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4B5931D-2161-4E5E-9640-352313B030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ED27F0B-372F-421E-B4AC-DE63D708E5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12DCC99-DB00-4F7A-92D4-F17ED4CB8C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1D803BD-13CD-4F95-AA2A-C8D0BBF78A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306FF50-75FF-4A78-A10E-4D3563EAFC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ABCDEF7-79E4-4A42-9865-495A3587B4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746144F-D703-4E35-92A8-E4F8E619AB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BA2F2F1-3802-4DBD-A154-2E3CF9CA06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4057887-EB48-45DC-941E-1E3237A48B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5B805C0-359C-4DA4-97D7-D0373CA1F7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95CC776-12BD-4E46-A8BE-77896D599A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95F5310-0F43-44AD-B6C9-2B172AB834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3734018-7F00-49B0-81D3-3A926EAACE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4B36021-D41B-4F0E-8A97-576B59FCB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0CE1B8C-760A-4985-88CB-CD4F6FFDD6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DFFAA92-8557-4CF5-BE89-0C3A0FA9D2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CD1C380-97C7-4E88-9CC0-CF8F4BC3A6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C368E8E-E2B2-4A16-A7C7-8C290CEF75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DF97A33-25B3-4EF4-9099-A384FA4BCD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5A96553-CC11-47BA-BC2C-2DC26BA391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F6F8ACB-9AF6-4CFE-8C03-10202C9FF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F84CC8E-AE51-45ED-8EB5-88DC9BCDE5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B62568A-F85F-41BB-832C-245CCE407B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619AA81-EE2F-48EA-8B09-AB53F93395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621ECDF-0013-450E-A7E3-90E3983200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1C4F86C-0C67-4C8A-9659-A3E7CDC68A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C363DD5-B716-45F0-8615-E4A9726A42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D9A626D-07C6-4598-9E5B-15A862B700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F65449E-AC3E-492E-9B75-91D04DECCA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FFDE341-0EBF-4AD0-9B26-7EF6767570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D5F89EA-D19A-4CEB-8D83-B081F7AB31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FAD352C-3EAE-44B0-BC81-2FEC497562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B5E651C-A98A-478A-A884-A7AA9DC96C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78B32C2-8817-45C9-B1A0-AFD5D4C90F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961031F-4FC4-4B8B-BF92-EFA495920D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9611D97-B867-4897-A906-BA760A9D4B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3A98A02-956D-46D3-B983-F6E330F8D2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6B6CAC4-5F29-4655-8F06-8C958C1C5A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E486343-05DC-4FDD-9CAD-C0E442EF4A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22A1D91-6316-433C-B837-B0CAF1A5FE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1EEF01A-A8AC-4987-ACFC-4629BF7A09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DD46FB2-3327-4FEB-A011-FA3C91029D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6A6342B-927D-493D-A709-172F317373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B1D21F8-1A3A-4A88-A3F0-AE891E60E5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8377D3F-AEFA-44DD-87E5-2CAB14914D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26DFB7A-8FEB-4DB0-8076-29CBA37883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445066F-0B7B-404E-94DA-43DFE024BD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C81F50B-22E8-46E2-8037-71683563B6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080D08E-C2DC-43E8-B895-C1165B0BD1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8708B50-722E-49B2-A4CC-337BBF252A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CBA394C-4E15-4B88-9A6A-4BED181B21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F50E397-38A9-4190-8A9A-CC30A6B2E0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72B813A-6496-4FA2-8E4A-4299C508C7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5979776-EAF6-4AB5-B731-62A46F1FA9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6F4C1A1-9BC7-4B28-9792-DE90D88290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1685430-5EBE-4048-9CE1-4964CE77D3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A309EB5-E9B5-41CA-B190-DE69C6A266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D48FDDE-82A6-42B0-9D18-FBE42E32C6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94E2DCD-AD77-4F33-832B-7EBB46B6C3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57B2177-F6F5-4616-BD27-964F043A8D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D0100C3-520D-4254-88A4-1C873D654F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F79B491-99CA-4B93-8E81-FAFE708CED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CA545A5-8368-468F-A358-E91394795E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B0084B3-0506-48C9-9CED-ACA2C8B988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37BDAD9-F38A-4DD8-8D1B-D128C09E42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3EA0024-424E-4A83-87CA-96AF796CDA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BDA8EE7-DB64-4CF2-BC3F-F370D966E8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3ABE9AA-3A6F-4A49-AA7E-74DC3CC49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6D54501-C6EA-4197-B37B-DA785792C0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912758C-7A03-4A58-B8D9-A9532FECE8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A4E79B6-F355-4252-BAFD-794E22CEF9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511EC4E-B76F-4171-AA5C-BF9DE4B2E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1E11C7F-9583-40F4-8774-F2955BF1F3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5827049-FB8C-4F0F-A63B-0FB7906419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883E9F4-8496-43D2-9925-5B45B5ACE1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3E7E47C-C5AC-4424-AD74-285B816E89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ABEC902-0E25-467D-BFC3-955E71368B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6574D40-AA92-4417-A9CC-645B886687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2A19503-AD48-4B5C-A54F-F9B0AE07AE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6D9076A-D226-4BB6-81E9-AD204486AC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F8629B4-3FA1-45FA-89BF-185EF54DDA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47782BF-4B0C-4F6F-B732-1DD58D2D89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54B733E-1541-4241-A55A-8121B59EFC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416CF4B-C2E0-4556-9338-1988BC0BD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5F999A9-6F91-4A35-A0CF-84B0C3EC02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041F5EB-FB30-4B12-B021-0B43A5FA0E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60D2294-5685-4912-AD27-D18540B678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4674AC1-23DB-41D5-88CB-DE783FFD92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28FC0D6-0A0E-4406-96A1-A5B82874EE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C4A8A1F-9F41-4E40-91B8-661DFB9CA0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C029CFB-12F9-41DA-AD74-3482B4E28E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B57C058-9D51-4C69-A1CE-9841A1DCD2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600200"/>
            <a:ext cx="403225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7E6B2D7-950D-4961-826E-A8339F079B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7FE08D4-56BF-4183-96EF-56E323861A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CC6AE58-27FE-436D-9432-29001EE446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15075A4-2E32-426A-BC6E-E30B0036DB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E5FDCF2-6AE9-4559-B6A4-749A77886B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DBA1F32-73BF-4BCB-B884-AEBE25EEA3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1C5EC2A-A6FD-4F9D-AEC2-2F9C712408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274638"/>
            <a:ext cx="2054225" cy="583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0275" cy="583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0518E15-F00A-499E-8A3E-50965CF5D5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46497FDD-0961-4617-8D8E-B5CED5BE2B8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66FF5B6A-F059-4CD8-8C57-EDCDFF61F43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4922BC10-34E0-4B2F-9981-E2423BD4401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0BA7526D-6138-4194-93B3-1703A28E108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5213F3BF-0F1B-4D1F-861E-5A10A8FB282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E4A651C2-6AA0-49A4-A22A-B034CD734CD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579C81B2-435E-4914-B900-B6E6111D297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CFF08164-B72F-4740-ACD6-14D31254AB0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16636DDF-E575-4DFF-A824-EBF89D81E42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2D63E796-2D0D-4FD4-9F40-F62704C3B7B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4E330933-6599-4238-BF39-AA91BD55CD1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76762AB5-C459-4EB9-8748-2948075EB8F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6900" cy="1130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6900" cy="451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090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656321D3-2999-432A-BA37-E47CFB930E0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30200" indent="-3302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0250" indent="-2730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February 2, 2021</a:t>
            </a:r>
          </a:p>
        </p:txBody>
      </p:sp>
    </p:spTree>
    <p:extLst>
      <p:ext uri="{BB962C8B-B14F-4D97-AF65-F5344CB8AC3E}">
        <p14:creationId xmlns:p14="http://schemas.microsoft.com/office/powerpoint/2010/main" val="3490310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more interesting (but not very useful) example of higher moments</a:t>
            </a:r>
          </a:p>
          <a:p>
            <a:r>
              <a:rPr lang="en-US" dirty="0"/>
              <a:t>Sampling from </a:t>
            </a:r>
            <a:r>
              <a:rPr lang="en-US" dirty="0" err="1"/>
              <a:t>Statlab</a:t>
            </a:r>
            <a:endParaRPr lang="en-US" dirty="0"/>
          </a:p>
          <a:p>
            <a:r>
              <a:rPr lang="en-US" dirty="0"/>
              <a:t>Approaching Homework One</a:t>
            </a:r>
          </a:p>
        </p:txBody>
      </p:sp>
    </p:spTree>
    <p:extLst>
      <p:ext uri="{BB962C8B-B14F-4D97-AF65-F5344CB8AC3E}">
        <p14:creationId xmlns:p14="http://schemas.microsoft.com/office/powerpoint/2010/main" val="2084693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>
                <a:solidFill>
                  <a:srgbClr val="000000"/>
                </a:solidFill>
              </a:rPr>
              <a:t>Numerical assessment of skew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685800" y="1600200"/>
            <a:ext cx="76200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4963" indent="-334963">
              <a:spcBef>
                <a:spcPts val="700"/>
              </a:spcBef>
              <a:buFont typeface="Arial" charset="0"/>
              <a:buChar char="•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ordering of mean and median</a:t>
            </a:r>
          </a:p>
          <a:p>
            <a:pPr marL="334963" indent="-334963">
              <a:spcBef>
                <a:spcPts val="700"/>
              </a:spcBef>
              <a:buFont typeface="Arial" charset="0"/>
              <a:buChar char="•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800" dirty="0" err="1">
                <a:solidFill>
                  <a:srgbClr val="000000"/>
                </a:solidFill>
              </a:rPr>
              <a:t>skewness</a:t>
            </a:r>
            <a:r>
              <a:rPr lang="en-US" sz="2800" dirty="0">
                <a:solidFill>
                  <a:srgbClr val="000000"/>
                </a:solidFill>
              </a:rPr>
              <a:t> indices</a:t>
            </a:r>
          </a:p>
          <a:p>
            <a:pPr marL="735013" lvl="1" indent="-277813">
              <a:spcBef>
                <a:spcPts val="600"/>
              </a:spcBef>
              <a:buFont typeface="Arial" charset="0"/>
              <a:buChar char="–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Pearson proposed 3*(mean-median)/s</a:t>
            </a:r>
          </a:p>
          <a:p>
            <a:pPr marL="735013" lvl="1" indent="-277813">
              <a:spcBef>
                <a:spcPts val="6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 marL="735013" lvl="1" indent="-277813">
              <a:spcBef>
                <a:spcPts val="600"/>
              </a:spcBef>
              <a:buFont typeface="Arial" charset="0"/>
              <a:buChar char="–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third moment:   </a:t>
            </a:r>
          </a:p>
          <a:p>
            <a:pPr marL="735013" lvl="1" indent="-277813">
              <a:spcBef>
                <a:spcPts val="6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 marL="735013" lvl="1" indent="-277813">
              <a:spcBef>
                <a:spcPts val="6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 marL="735013" lvl="1" indent="-277813">
              <a:spcBef>
                <a:spcPts val="600"/>
              </a:spcBef>
              <a:buFont typeface="Arial" charset="0"/>
              <a:buChar char="–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comment on (lack of) utility of third moment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7653" name="Object 5"/>
          <p:cNvGraphicFramePr>
            <a:graphicFrameLocks noChangeAspect="1"/>
          </p:cNvGraphicFramePr>
          <p:nvPr>
            <p:extLst/>
          </p:nvPr>
        </p:nvGraphicFramePr>
        <p:xfrm>
          <a:off x="3414713" y="3459163"/>
          <a:ext cx="4300537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5" name="Equation" r:id="rId4" imgW="1854000" imgH="431640" progId="Equation.3">
                  <p:embed/>
                </p:oleObj>
              </mc:Choice>
              <mc:Fallback>
                <p:oleObj name="Equation" r:id="rId4" imgW="18540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4713" y="3459163"/>
                        <a:ext cx="4300537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046075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000000"/>
                </a:solidFill>
              </a:rPr>
              <a:t>Numerical assessment of kurtosis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457200" y="1524000"/>
            <a:ext cx="7391400" cy="4602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4963" indent="-334963">
              <a:spcBef>
                <a:spcPts val="7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334963" indent="-334963">
              <a:spcBef>
                <a:spcPts val="700"/>
              </a:spcBef>
              <a:buFont typeface="Arial" charset="0"/>
              <a:buChar char="•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fourth moment: </a:t>
            </a:r>
          </a:p>
          <a:p>
            <a:pPr marL="334963" indent="-334963">
              <a:spcBef>
                <a:spcPts val="7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334963" indent="-334963">
              <a:spcBef>
                <a:spcPts val="7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334963" indent="-334963">
              <a:spcBef>
                <a:spcPts val="7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334963" indent="-334963">
              <a:spcBef>
                <a:spcPts val="7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334963" indent="-334963">
              <a:spcBef>
                <a:spcPts val="700"/>
              </a:spcBef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334963" indent="-334963">
              <a:spcBef>
                <a:spcPts val="700"/>
              </a:spcBef>
              <a:buFont typeface="Arial" charset="0"/>
              <a:buChar char="•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bad idea except in </a:t>
            </a:r>
            <a:r>
              <a:rPr lang="en-US" sz="2800" i="1" dirty="0">
                <a:solidFill>
                  <a:srgbClr val="000000"/>
                </a:solidFill>
              </a:rPr>
              <a:t>very</a:t>
            </a:r>
            <a:r>
              <a:rPr lang="en-US" sz="2800" dirty="0">
                <a:solidFill>
                  <a:srgbClr val="000000"/>
                </a:solidFill>
              </a:rPr>
              <a:t> large data sets </a:t>
            </a: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189407"/>
              </p:ext>
            </p:extLst>
          </p:nvPr>
        </p:nvGraphicFramePr>
        <p:xfrm>
          <a:off x="1253331" y="2438400"/>
          <a:ext cx="6637337" cy="2506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4" name="Equation" r:id="rId4" imgW="2349360" imgH="888840" progId="Equation.3">
                  <p:embed/>
                </p:oleObj>
              </mc:Choice>
              <mc:Fallback>
                <p:oleObj name="Equation" r:id="rId4" imgW="2349360" imgH="8888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3331" y="2438400"/>
                        <a:ext cx="6637337" cy="2506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76</Words>
  <Application>Microsoft Office PowerPoint</Application>
  <PresentationFormat>On-screen Show (4:3)</PresentationFormat>
  <Paragraphs>26</Paragraphs>
  <Slides>4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22" baseType="lpstr">
      <vt:lpstr>Arial</vt:lpstr>
      <vt:lpstr>Lucida Sans Unicode</vt:lpstr>
      <vt:lpstr>Times New Roman</vt:lpstr>
      <vt:lpstr>Wingdings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Equation</vt:lpstr>
      <vt:lpstr>Psychology 105  Advanced Research Methods</vt:lpstr>
      <vt:lpstr>The plan for today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20</cp:revision>
  <cp:lastPrinted>2021-02-04T18:47:23Z</cp:lastPrinted>
  <dcterms:modified xsi:type="dcterms:W3CDTF">2021-02-04T18:47:29Z</dcterms:modified>
</cp:coreProperties>
</file>